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4"/>
    <p:sldMasterId id="2147483705" r:id="rId5"/>
    <p:sldMasterId id="2147483719" r:id="rId6"/>
    <p:sldMasterId id="2147483822" r:id="rId7"/>
    <p:sldMasterId id="2147483949" r:id="rId8"/>
    <p:sldMasterId id="2147483954" r:id="rId9"/>
  </p:sldMasterIdLst>
  <p:notesMasterIdLst>
    <p:notesMasterId r:id="rId34"/>
  </p:notesMasterIdLst>
  <p:sldIdLst>
    <p:sldId id="292" r:id="rId10"/>
    <p:sldId id="293" r:id="rId11"/>
    <p:sldId id="390" r:id="rId12"/>
    <p:sldId id="296" r:id="rId13"/>
    <p:sldId id="533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534" r:id="rId33"/>
  </p:sldIdLst>
  <p:sldSz cx="12192000" cy="6858000"/>
  <p:notesSz cx="6858000" cy="9144000"/>
  <p:embeddedFontLs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Noel" initials="TN" lastIdx="1" clrIdx="0">
    <p:extLst>
      <p:ext uri="{19B8F6BF-5375-455C-9EA6-DF929625EA0E}">
        <p15:presenceInfo xmlns:p15="http://schemas.microsoft.com/office/powerpoint/2012/main" userId="S::tnoel@appliedpavement.onmicrosoft.com::740d503a-b97e-46c7-a006-7960f5e2dd00" providerId="AD"/>
      </p:ext>
    </p:extLst>
  </p:cmAuthor>
  <p:cmAuthor id="2" name="Brad Allen" initials="BA" lastIdx="45" clrIdx="1">
    <p:extLst>
      <p:ext uri="{19B8F6BF-5375-455C-9EA6-DF929625EA0E}">
        <p15:presenceInfo xmlns:p15="http://schemas.microsoft.com/office/powerpoint/2012/main" userId="S::ballen@appliedpavement.onmicrosoft.com::72bf8eda-9289-4bf0-a386-53f53d31a0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4AD"/>
    <a:srgbClr val="F1E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5763" autoAdjust="0"/>
  </p:normalViewPr>
  <p:slideViewPr>
    <p:cSldViewPr snapToGrid="0">
      <p:cViewPr varScale="1">
        <p:scale>
          <a:sx n="111" d="100"/>
          <a:sy n="111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5.fntdata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2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font" Target="fonts/font1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Butterick" userId="d02d3e73-dd8d-4fbf-8da9-042d0b4e2585" providerId="ADAL" clId="{FC390256-8003-4FAB-933A-68304B31F89D}"/>
    <pc:docChg chg="undo custSel addSld delSld modSld sldOrd addMainMaster delMainMaster modMainMaster addSection delSection modSection">
      <pc:chgData name="Abigail Butterick" userId="d02d3e73-dd8d-4fbf-8da9-042d0b4e2585" providerId="ADAL" clId="{FC390256-8003-4FAB-933A-68304B31F89D}" dt="2026-05-20T17:49:56.891" v="3359" actId="20577"/>
      <pc:docMkLst>
        <pc:docMk/>
      </pc:docMkLst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56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57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58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59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60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61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62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63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64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65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66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67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68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69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70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71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72"/>
        </pc:sldMkLst>
      </pc:sldChg>
      <pc:sldChg chg="add">
        <pc:chgData name="Abigail Butterick" userId="d02d3e73-dd8d-4fbf-8da9-042d0b4e2585" providerId="ADAL" clId="{FC390256-8003-4FAB-933A-68304B31F89D}" dt="2026-05-18T16:48:06.469" v="3344"/>
        <pc:sldMkLst>
          <pc:docMk/>
          <pc:sldMk cId="0" sldId="273"/>
        </pc:sldMkLst>
      </pc:sldChg>
      <pc:sldChg chg="addSp delSp modSp mod">
        <pc:chgData name="Abigail Butterick" userId="d02d3e73-dd8d-4fbf-8da9-042d0b4e2585" providerId="ADAL" clId="{FC390256-8003-4FAB-933A-68304B31F89D}" dt="2026-05-20T17:49:56.891" v="3359" actId="20577"/>
        <pc:sldMkLst>
          <pc:docMk/>
          <pc:sldMk cId="856663144" sldId="292"/>
        </pc:sldMkLst>
        <pc:spChg chg="mod">
          <ac:chgData name="Abigail Butterick" userId="d02d3e73-dd8d-4fbf-8da9-042d0b4e2585" providerId="ADAL" clId="{FC390256-8003-4FAB-933A-68304B31F89D}" dt="2026-05-13T13:12:15.013" v="2489" actId="20577"/>
          <ac:spMkLst>
            <pc:docMk/>
            <pc:sldMk cId="856663144" sldId="292"/>
            <ac:spMk id="21510" creationId="{00000000-0000-0000-0000-000000000000}"/>
          </ac:spMkLst>
        </pc:spChg>
        <pc:spChg chg="mod">
          <ac:chgData name="Abigail Butterick" userId="d02d3e73-dd8d-4fbf-8da9-042d0b4e2585" providerId="ADAL" clId="{FC390256-8003-4FAB-933A-68304B31F89D}" dt="2026-05-20T17:49:56.891" v="3359" actId="20577"/>
          <ac:spMkLst>
            <pc:docMk/>
            <pc:sldMk cId="856663144" sldId="292"/>
            <ac:spMk id="21511" creationId="{00000000-0000-0000-0000-000000000000}"/>
          </ac:spMkLst>
        </pc:spChg>
        <pc:spChg chg="mod">
          <ac:chgData name="Abigail Butterick" userId="d02d3e73-dd8d-4fbf-8da9-042d0b4e2585" providerId="ADAL" clId="{FC390256-8003-4FAB-933A-68304B31F89D}" dt="2026-05-13T13:05:32.627" v="2186" actId="1076"/>
          <ac:spMkLst>
            <pc:docMk/>
            <pc:sldMk cId="856663144" sldId="292"/>
            <ac:spMk id="202754" creationId="{00000000-0000-0000-0000-000000000000}"/>
          </ac:spMkLst>
        </pc:spChg>
        <pc:grpChg chg="add mod">
          <ac:chgData name="Abigail Butterick" userId="d02d3e73-dd8d-4fbf-8da9-042d0b4e2585" providerId="ADAL" clId="{FC390256-8003-4FAB-933A-68304B31F89D}" dt="2026-05-13T13:09:09.141" v="2358" actId="1036"/>
          <ac:grpSpMkLst>
            <pc:docMk/>
            <pc:sldMk cId="856663144" sldId="292"/>
            <ac:grpSpMk id="2" creationId="{030162D8-651A-B9F6-9BA2-6E5050EF586E}"/>
          </ac:grpSpMkLst>
        </pc:grpChg>
        <pc:picChg chg="add mod">
          <ac:chgData name="Abigail Butterick" userId="d02d3e73-dd8d-4fbf-8da9-042d0b4e2585" providerId="ADAL" clId="{FC390256-8003-4FAB-933A-68304B31F89D}" dt="2026-05-13T13:09:09.141" v="2358" actId="1036"/>
          <ac:picMkLst>
            <pc:docMk/>
            <pc:sldMk cId="856663144" sldId="292"/>
            <ac:picMk id="1028" creationId="{BCDEAC59-5B10-05A4-CE70-1B8B5CB6C233}"/>
          </ac:picMkLst>
        </pc:picChg>
        <pc:picChg chg="mod">
          <ac:chgData name="Abigail Butterick" userId="d02d3e73-dd8d-4fbf-8da9-042d0b4e2585" providerId="ADAL" clId="{FC390256-8003-4FAB-933A-68304B31F89D}" dt="2026-05-13T13:09:09.141" v="2358" actId="1036"/>
          <ac:picMkLst>
            <pc:docMk/>
            <pc:sldMk cId="856663144" sldId="292"/>
            <ac:picMk id="202758" creationId="{00000000-0000-0000-0000-000000000000}"/>
          </ac:picMkLst>
        </pc:picChg>
        <pc:picChg chg="mod">
          <ac:chgData name="Abigail Butterick" userId="d02d3e73-dd8d-4fbf-8da9-042d0b4e2585" providerId="ADAL" clId="{FC390256-8003-4FAB-933A-68304B31F89D}" dt="2026-05-13T13:09:09.141" v="2358" actId="1036"/>
          <ac:picMkLst>
            <pc:docMk/>
            <pc:sldMk cId="856663144" sldId="292"/>
            <ac:picMk id="202759" creationId="{00000000-0000-0000-0000-000000000000}"/>
          </ac:picMkLst>
        </pc:picChg>
      </pc:sldChg>
      <pc:sldChg chg="addSp delSp modSp mod">
        <pc:chgData name="Abigail Butterick" userId="d02d3e73-dd8d-4fbf-8da9-042d0b4e2585" providerId="ADAL" clId="{FC390256-8003-4FAB-933A-68304B31F89D}" dt="2026-05-18T17:01:00.811" v="3353" actId="1036"/>
        <pc:sldMkLst>
          <pc:docMk/>
          <pc:sldMk cId="1809402603" sldId="293"/>
        </pc:sldMkLst>
        <pc:spChg chg="add mod">
          <ac:chgData name="Abigail Butterick" userId="d02d3e73-dd8d-4fbf-8da9-042d0b4e2585" providerId="ADAL" clId="{FC390256-8003-4FAB-933A-68304B31F89D}" dt="2026-05-13T13:31:05.111" v="2779"/>
          <ac:spMkLst>
            <pc:docMk/>
            <pc:sldMk cId="1809402603" sldId="293"/>
            <ac:spMk id="5" creationId="{204A385D-50D4-B5B1-23E6-72181BA2CEE5}"/>
          </ac:spMkLst>
        </pc:spChg>
        <pc:spChg chg="add mod ord">
          <ac:chgData name="Abigail Butterick" userId="d02d3e73-dd8d-4fbf-8da9-042d0b4e2585" providerId="ADAL" clId="{FC390256-8003-4FAB-933A-68304B31F89D}" dt="2026-05-13T13:32:12.861" v="2819" actId="167"/>
          <ac:spMkLst>
            <pc:docMk/>
            <pc:sldMk cId="1809402603" sldId="293"/>
            <ac:spMk id="6" creationId="{2B1A35B1-43B1-8A77-FF66-E9B7729E82A5}"/>
          </ac:spMkLst>
        </pc:spChg>
        <pc:spChg chg="mod">
          <ac:chgData name="Abigail Butterick" userId="d02d3e73-dd8d-4fbf-8da9-042d0b4e2585" providerId="ADAL" clId="{FC390256-8003-4FAB-933A-68304B31F89D}" dt="2026-05-13T13:32:22.377" v="2829" actId="1035"/>
          <ac:spMkLst>
            <pc:docMk/>
            <pc:sldMk cId="1809402603" sldId="293"/>
            <ac:spMk id="27653" creationId="{00000000-0000-0000-0000-000000000000}"/>
          </ac:spMkLst>
        </pc:spChg>
        <pc:spChg chg="mod">
          <ac:chgData name="Abigail Butterick" userId="d02d3e73-dd8d-4fbf-8da9-042d0b4e2585" providerId="ADAL" clId="{FC390256-8003-4FAB-933A-68304B31F89D}" dt="2026-05-18T17:01:00.811" v="3353" actId="1036"/>
          <ac:spMkLst>
            <pc:docMk/>
            <pc:sldMk cId="1809402603" sldId="293"/>
            <ac:spMk id="27654" creationId="{00000000-0000-0000-0000-000000000000}"/>
          </ac:spMkLst>
        </pc:spChg>
        <pc:picChg chg="add mod">
          <ac:chgData name="Abigail Butterick" userId="d02d3e73-dd8d-4fbf-8da9-042d0b4e2585" providerId="ADAL" clId="{FC390256-8003-4FAB-933A-68304B31F89D}" dt="2026-05-13T13:32:27.582" v="2853" actId="1035"/>
          <ac:picMkLst>
            <pc:docMk/>
            <pc:sldMk cId="1809402603" sldId="293"/>
            <ac:picMk id="4" creationId="{CBCD9EF7-10C9-4552-6917-E21614ADCF32}"/>
          </ac:picMkLst>
        </pc:picChg>
      </pc:sldChg>
      <pc:sldChg chg="addSp delSp modSp mod">
        <pc:chgData name="Abigail Butterick" userId="d02d3e73-dd8d-4fbf-8da9-042d0b4e2585" providerId="ADAL" clId="{FC390256-8003-4FAB-933A-68304B31F89D}" dt="2026-05-18T16:52:17.963" v="3347" actId="14100"/>
        <pc:sldMkLst>
          <pc:docMk/>
          <pc:sldMk cId="2624563730" sldId="296"/>
        </pc:sldMkLst>
        <pc:spChg chg="add mod ord">
          <ac:chgData name="Abigail Butterick" userId="d02d3e73-dd8d-4fbf-8da9-042d0b4e2585" providerId="ADAL" clId="{FC390256-8003-4FAB-933A-68304B31F89D}" dt="2026-05-13T13:31:54.657" v="2799" actId="167"/>
          <ac:spMkLst>
            <pc:docMk/>
            <pc:sldMk cId="2624563730" sldId="296"/>
            <ac:spMk id="3" creationId="{1688F89C-65EA-9203-6575-63D6DCC82015}"/>
          </ac:spMkLst>
        </pc:spChg>
        <pc:spChg chg="mod">
          <ac:chgData name="Abigail Butterick" userId="d02d3e73-dd8d-4fbf-8da9-042d0b4e2585" providerId="ADAL" clId="{FC390256-8003-4FAB-933A-68304B31F89D}" dt="2026-05-13T13:32:00.094" v="2813" actId="1035"/>
          <ac:spMkLst>
            <pc:docMk/>
            <pc:sldMk cId="2624563730" sldId="296"/>
            <ac:spMk id="25604" creationId="{00000000-0000-0000-0000-000000000000}"/>
          </ac:spMkLst>
        </pc:spChg>
        <pc:spChg chg="mod">
          <ac:chgData name="Abigail Butterick" userId="d02d3e73-dd8d-4fbf-8da9-042d0b4e2585" providerId="ADAL" clId="{FC390256-8003-4FAB-933A-68304B31F89D}" dt="2026-05-18T16:52:17.963" v="3347" actId="14100"/>
          <ac:spMkLst>
            <pc:docMk/>
            <pc:sldMk cId="2624563730" sldId="296"/>
            <ac:spMk id="25605" creationId="{00000000-0000-0000-0000-000000000000}"/>
          </ac:spMkLst>
        </pc:spChg>
        <pc:picChg chg="add mod">
          <ac:chgData name="Abigail Butterick" userId="d02d3e73-dd8d-4fbf-8da9-042d0b4e2585" providerId="ADAL" clId="{FC390256-8003-4FAB-933A-68304B31F89D}" dt="2026-05-13T13:30:38.417" v="2773"/>
          <ac:picMkLst>
            <pc:docMk/>
            <pc:sldMk cId="2624563730" sldId="296"/>
            <ac:picMk id="2" creationId="{465E3D63-6DF5-E9F2-DFA1-616C3578C1FB}"/>
          </ac:picMkLst>
        </pc:picChg>
      </pc:sldChg>
      <pc:sldChg chg="addSp delSp modSp add del mod">
        <pc:chgData name="Abigail Butterick" userId="d02d3e73-dd8d-4fbf-8da9-042d0b4e2585" providerId="ADAL" clId="{FC390256-8003-4FAB-933A-68304B31F89D}" dt="2026-05-13T13:32:06.503" v="2816" actId="167"/>
        <pc:sldMkLst>
          <pc:docMk/>
          <pc:sldMk cId="2609568475" sldId="390"/>
        </pc:sldMkLst>
        <pc:spChg chg="add mod">
          <ac:chgData name="Abigail Butterick" userId="d02d3e73-dd8d-4fbf-8da9-042d0b4e2585" providerId="ADAL" clId="{FC390256-8003-4FAB-933A-68304B31F89D}" dt="2026-05-13T13:31:16.061" v="2788"/>
          <ac:spMkLst>
            <pc:docMk/>
            <pc:sldMk cId="2609568475" sldId="390"/>
            <ac:spMk id="5" creationId="{D938682B-8EA5-81D3-BEF6-3FD1B321355F}"/>
          </ac:spMkLst>
        </pc:spChg>
        <pc:spChg chg="add mod ord">
          <ac:chgData name="Abigail Butterick" userId="d02d3e73-dd8d-4fbf-8da9-042d0b4e2585" providerId="ADAL" clId="{FC390256-8003-4FAB-933A-68304B31F89D}" dt="2026-05-13T13:32:06.503" v="2816" actId="167"/>
          <ac:spMkLst>
            <pc:docMk/>
            <pc:sldMk cId="2609568475" sldId="390"/>
            <ac:spMk id="6" creationId="{0F7504B2-0CE4-3DF7-3BD8-63378DD11059}"/>
          </ac:spMkLst>
        </pc:spChg>
        <pc:spChg chg="mod">
          <ac:chgData name="Abigail Butterick" userId="d02d3e73-dd8d-4fbf-8da9-042d0b4e2585" providerId="ADAL" clId="{FC390256-8003-4FAB-933A-68304B31F89D}" dt="2026-05-13T13:29:44.905" v="2766" actId="20577"/>
          <ac:spMkLst>
            <pc:docMk/>
            <pc:sldMk cId="2609568475" sldId="390"/>
            <ac:spMk id="25605" creationId="{00000000-0000-0000-0000-000000000000}"/>
          </ac:spMkLst>
        </pc:spChg>
        <pc:picChg chg="add mod">
          <ac:chgData name="Abigail Butterick" userId="d02d3e73-dd8d-4fbf-8da9-042d0b4e2585" providerId="ADAL" clId="{FC390256-8003-4FAB-933A-68304B31F89D}" dt="2026-05-13T13:29:16.407" v="2753" actId="1076"/>
          <ac:picMkLst>
            <pc:docMk/>
            <pc:sldMk cId="2609568475" sldId="390"/>
            <ac:picMk id="4" creationId="{229FDC89-A79F-9F45-E455-CC6C6C0AF260}"/>
          </ac:picMkLst>
        </pc:picChg>
      </pc:sldChg>
      <pc:sldChg chg="addSp delSp modSp mod">
        <pc:chgData name="Abigail Butterick" userId="d02d3e73-dd8d-4fbf-8da9-042d0b4e2585" providerId="ADAL" clId="{FC390256-8003-4FAB-933A-68304B31F89D}" dt="2026-05-18T16:51:35.130" v="3346" actId="1076"/>
        <pc:sldMkLst>
          <pc:docMk/>
          <pc:sldMk cId="1682842087" sldId="533"/>
        </pc:sldMkLst>
        <pc:spChg chg="add mod">
          <ac:chgData name="Abigail Butterick" userId="d02d3e73-dd8d-4fbf-8da9-042d0b4e2585" providerId="ADAL" clId="{FC390256-8003-4FAB-933A-68304B31F89D}" dt="2026-05-13T13:31:20.504" v="2790"/>
          <ac:spMkLst>
            <pc:docMk/>
            <pc:sldMk cId="1682842087" sldId="533"/>
            <ac:spMk id="4" creationId="{BA783F33-3BB7-8885-4BB4-0225405D9078}"/>
          </ac:spMkLst>
        </pc:spChg>
        <pc:spChg chg="add mod ord">
          <ac:chgData name="Abigail Butterick" userId="d02d3e73-dd8d-4fbf-8da9-042d0b4e2585" providerId="ADAL" clId="{FC390256-8003-4FAB-933A-68304B31F89D}" dt="2026-05-13T13:31:47.961" v="2796" actId="167"/>
          <ac:spMkLst>
            <pc:docMk/>
            <pc:sldMk cId="1682842087" sldId="533"/>
            <ac:spMk id="6" creationId="{E0BEBA2C-121D-703E-50DB-048F06DE3882}"/>
          </ac:spMkLst>
        </pc:spChg>
        <pc:spChg chg="mod">
          <ac:chgData name="Abigail Butterick" userId="d02d3e73-dd8d-4fbf-8da9-042d0b4e2585" providerId="ADAL" clId="{FC390256-8003-4FAB-933A-68304B31F89D}" dt="2026-05-18T16:51:35.130" v="3346" actId="1076"/>
          <ac:spMkLst>
            <pc:docMk/>
            <pc:sldMk cId="1682842087" sldId="533"/>
            <ac:spMk id="22534" creationId="{00000000-0000-0000-0000-000000000000}"/>
          </ac:spMkLst>
        </pc:spChg>
        <pc:picChg chg="add mod">
          <ac:chgData name="Abigail Butterick" userId="d02d3e73-dd8d-4fbf-8da9-042d0b4e2585" providerId="ADAL" clId="{FC390256-8003-4FAB-933A-68304B31F89D}" dt="2026-05-13T13:30:40.422" v="2774"/>
          <ac:picMkLst>
            <pc:docMk/>
            <pc:sldMk cId="1682842087" sldId="533"/>
            <ac:picMk id="2" creationId="{F1474EAB-DB35-B6CD-57BC-591EA2D37219}"/>
          </ac:picMkLst>
        </pc:picChg>
      </pc:sldChg>
      <pc:sldChg chg="addSp delSp modSp add mod">
        <pc:chgData name="Abigail Butterick" userId="d02d3e73-dd8d-4fbf-8da9-042d0b4e2585" providerId="ADAL" clId="{FC390256-8003-4FAB-933A-68304B31F89D}" dt="2026-05-13T13:31:25.889" v="2792"/>
        <pc:sldMkLst>
          <pc:docMk/>
          <pc:sldMk cId="247101745" sldId="534"/>
        </pc:sldMkLst>
        <pc:spChg chg="add mod">
          <ac:chgData name="Abigail Butterick" userId="d02d3e73-dd8d-4fbf-8da9-042d0b4e2585" providerId="ADAL" clId="{FC390256-8003-4FAB-933A-68304B31F89D}" dt="2026-05-13T13:31:25.889" v="2792"/>
          <ac:spMkLst>
            <pc:docMk/>
            <pc:sldMk cId="247101745" sldId="534"/>
            <ac:spMk id="5" creationId="{1CD30468-F613-8FFE-BEE9-6A8BF8A7DF1E}"/>
          </ac:spMkLst>
        </pc:spChg>
        <pc:spChg chg="mod">
          <ac:chgData name="Abigail Butterick" userId="d02d3e73-dd8d-4fbf-8da9-042d0b4e2585" providerId="ADAL" clId="{FC390256-8003-4FAB-933A-68304B31F89D}" dt="2026-05-13T13:19:11.150" v="2528" actId="207"/>
          <ac:spMkLst>
            <pc:docMk/>
            <pc:sldMk cId="247101745" sldId="534"/>
            <ac:spMk id="7" creationId="{AF4B932B-C5BE-98D7-7064-6FEC386509FC}"/>
          </ac:spMkLst>
        </pc:spChg>
        <pc:spChg chg="mod">
          <ac:chgData name="Abigail Butterick" userId="d02d3e73-dd8d-4fbf-8da9-042d0b4e2585" providerId="ADAL" clId="{FC390256-8003-4FAB-933A-68304B31F89D}" dt="2026-05-13T13:25:08.061" v="2629" actId="207"/>
          <ac:spMkLst>
            <pc:docMk/>
            <pc:sldMk cId="247101745" sldId="534"/>
            <ac:spMk id="22534" creationId="{786DFFC1-A8CD-2295-73A9-FE915CFDB7C3}"/>
          </ac:spMkLst>
        </pc:spChg>
        <pc:picChg chg="add mod">
          <ac:chgData name="Abigail Butterick" userId="d02d3e73-dd8d-4fbf-8da9-042d0b4e2585" providerId="ADAL" clId="{FC390256-8003-4FAB-933A-68304B31F89D}" dt="2026-05-13T13:20:59.736" v="2538" actId="1076"/>
          <ac:picMkLst>
            <pc:docMk/>
            <pc:sldMk cId="247101745" sldId="534"/>
            <ac:picMk id="4" creationId="{E5B0EC73-6675-B7EB-88D3-142FB66D5F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1EE43-2F04-49F2-9F30-9DA6F4B392EB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86572-6844-424E-863F-CC31BE96D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2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813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03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26" indent="-285741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2963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148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333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51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70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888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07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marL="0" marR="0" lvl="0" indent="0" algn="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18B95-AA4D-A149-A788-E6371ED4FC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 charset="0"/>
                <a:ea typeface="ヒラギノ角ゴ ProN W3" charset="0"/>
                <a:sym typeface="Lucida Grande" charset="0"/>
              </a:rPr>
              <a:pPr marL="0" marR="0" lvl="0" indent="0" algn="r" defTabSz="914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 charset="0"/>
              <a:ea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1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5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26" indent="-285741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2963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148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333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51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70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888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07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marL="0" marR="0" lvl="0" indent="0" algn="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D820A-C8D9-A74C-A534-77AB8C92C3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 charset="0"/>
                <a:ea typeface="ヒラギノ角ゴ ProN W3" charset="0"/>
                <a:sym typeface="Lucida Grande" charset="0"/>
              </a:rPr>
              <a:pPr marL="0" marR="0" lvl="0" indent="0" algn="r" defTabSz="914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 charset="0"/>
              <a:ea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6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813" y="744538"/>
            <a:ext cx="662305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07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58552" indent="-291751" eaLnBrk="0" hangingPunct="0">
              <a:defRPr sz="25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67003" indent="-233401" eaLnBrk="0" hangingPunct="0">
              <a:defRPr sz="25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33804" indent="-233401" eaLnBrk="0" hangingPunct="0">
              <a:defRPr sz="25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100605" indent="-233401" eaLnBrk="0" hangingPunct="0">
              <a:defRPr sz="25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67407" indent="-233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3034208" indent="-233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501009" indent="-233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967810" indent="-233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26DAD-469E-F34D-8517-F7408A27CC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 charset="0"/>
                <a:sym typeface="Lucida Grande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7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4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214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26" indent="-285741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2963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148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333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51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70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888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07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fld id="{06412F65-30EA-434A-B7A0-3F9715010A48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5286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6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216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26" indent="-285741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2963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148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333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51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70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888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07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marL="0" marR="0" lvl="0" indent="0" algn="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D696-C7C3-A449-BF0C-E2C42580DE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 charset="0"/>
                <a:ea typeface="ヒラギノ角ゴ ProN W3" charset="0"/>
                <a:sym typeface="Lucida Grande" charset="0"/>
              </a:rPr>
              <a:pPr marL="0" marR="0" lvl="0" indent="0" algn="r" defTabSz="914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 charset="0"/>
              <a:ea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50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C1388-F4CE-770E-00BE-6A342919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Image Placeholder 1">
            <a:extLst>
              <a:ext uri="{FF2B5EF4-FFF2-40B4-BE49-F238E27FC236}">
                <a16:creationId xmlns:a16="http://schemas.microsoft.com/office/drawing/2014/main" id="{939FDF20-4B3C-7374-FB51-2720106AC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6" name="Notes Placeholder 2">
            <a:extLst>
              <a:ext uri="{FF2B5EF4-FFF2-40B4-BE49-F238E27FC236}">
                <a16:creationId xmlns:a16="http://schemas.microsoft.com/office/drawing/2014/main" id="{6DCCC789-9DE2-D693-00A7-620E20055C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216067" name="Slide Number Placeholder 3">
            <a:extLst>
              <a:ext uri="{FF2B5EF4-FFF2-40B4-BE49-F238E27FC236}">
                <a16:creationId xmlns:a16="http://schemas.microsoft.com/office/drawing/2014/main" id="{C9B56F30-D334-2676-7471-46BF3ECF5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26" indent="-285741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2963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148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333" indent="-228593" eaLnBrk="0" hangingPunct="0"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51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70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8888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073" indent="-22859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marL="0" marR="0" lvl="0" indent="0" algn="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2D696-C7C3-A449-BF0C-E2C42580DE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 charset="0"/>
                <a:ea typeface="ヒラギノ角ゴ ProN W3" charset="0"/>
                <a:sym typeface="Lucida Grande" charset="0"/>
              </a:rPr>
              <a:pPr marL="0" marR="0" lvl="0" indent="0" algn="r" defTabSz="914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 charset="0"/>
              <a:ea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7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5" indent="0" algn="ctr">
              <a:buNone/>
              <a:defRPr/>
            </a:lvl2pPr>
            <a:lvl3pPr marL="913912" indent="0" algn="ctr">
              <a:buNone/>
              <a:defRPr/>
            </a:lvl3pPr>
            <a:lvl4pPr marL="1370864" indent="0" algn="ctr">
              <a:buNone/>
              <a:defRPr/>
            </a:lvl4pPr>
            <a:lvl5pPr marL="1827822" indent="0" algn="ctr">
              <a:buNone/>
              <a:defRPr/>
            </a:lvl5pPr>
            <a:lvl6pPr marL="2284778" indent="0" algn="ctr">
              <a:buNone/>
              <a:defRPr/>
            </a:lvl6pPr>
            <a:lvl7pPr marL="2741736" indent="0" algn="ctr">
              <a:buNone/>
              <a:defRPr/>
            </a:lvl7pPr>
            <a:lvl8pPr marL="3198689" indent="0" algn="ctr">
              <a:buNone/>
              <a:defRPr/>
            </a:lvl8pPr>
            <a:lvl9pPr marL="365564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81B87-8C1A-8445-8413-A9516277F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288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F17A-B8B6-DE4E-84D7-3850F9BE6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58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0492"/>
            <a:ext cx="2743200" cy="6767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0492"/>
            <a:ext cx="8026400" cy="6767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5868-77CB-814D-BAC8-9C0ED9F09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526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AB909C-6C6F-482B-9015-9257ECFC13F2}"/>
              </a:ext>
            </a:extLst>
          </p:cNvPr>
          <p:cNvSpPr/>
          <p:nvPr userDrawn="1"/>
        </p:nvSpPr>
        <p:spPr>
          <a:xfrm>
            <a:off x="3879850" y="0"/>
            <a:ext cx="831214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398A6-7DF3-42F3-91C6-3C18D25E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DA798-4C78-4CBE-92A7-70F5316F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A27E49-EA65-466A-A615-BE3BEB8CF6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99CC455-73A8-4E29-8E26-8F79306D5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4725"/>
            <a:ext cx="2968620" cy="288554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E6A51BE-D7E6-4838-9D3C-90E976197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7775"/>
            <a:ext cx="2968620" cy="65744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Insert Presentation Title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62E7DE-419E-479A-92BF-9332DFA94A4E}"/>
              </a:ext>
            </a:extLst>
          </p:cNvPr>
          <p:cNvGrpSpPr/>
          <p:nvPr userDrawn="1"/>
        </p:nvGrpSpPr>
        <p:grpSpPr>
          <a:xfrm>
            <a:off x="374649" y="0"/>
            <a:ext cx="11817351" cy="6334720"/>
            <a:chOff x="374649" y="0"/>
            <a:chExt cx="11817351" cy="6334720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5BB66BC0-678D-4F10-AF60-5A46BB6C6F8C}"/>
                </a:ext>
              </a:extLst>
            </p:cNvPr>
            <p:cNvSpPr/>
            <p:nvPr userDrawn="1"/>
          </p:nvSpPr>
          <p:spPr>
            <a:xfrm rot="10800000">
              <a:off x="374649" y="5829908"/>
              <a:ext cx="504812" cy="504812"/>
            </a:xfrm>
            <a:prstGeom prst="arc">
              <a:avLst>
                <a:gd name="adj1" fmla="val 16087924"/>
                <a:gd name="adj2" fmla="val 21567558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817500-DDC4-4D49-923C-DF89B11894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6425" y="6334720"/>
              <a:ext cx="11585575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8B7486-7A4E-443F-AB8E-9453C17913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4649" y="0"/>
              <a:ext cx="0" cy="608469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4E3CED-19D1-4103-BF9D-71517D41FF9E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CEB7B06-73D5-403D-BA77-7DE4CC143BD3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7CAB2-2371-48D7-B69F-30D0F749C049}"/>
              </a:ext>
            </a:extLst>
          </p:cNvPr>
          <p:cNvSpPr txBox="1"/>
          <p:nvPr userDrawn="1"/>
        </p:nvSpPr>
        <p:spPr>
          <a:xfrm>
            <a:off x="4251324" y="469675"/>
            <a:ext cx="710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AC105E-B5FA-4E9A-B1F9-92A53C66CC0E}"/>
              </a:ext>
            </a:extLst>
          </p:cNvPr>
          <p:cNvCxnSpPr>
            <a:cxnSpLocks/>
          </p:cNvCxnSpPr>
          <p:nvPr userDrawn="1"/>
        </p:nvCxnSpPr>
        <p:spPr>
          <a:xfrm>
            <a:off x="4152900" y="914400"/>
            <a:ext cx="803909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2B49A0D-0428-4EBE-B1E6-2F87ACF479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2901" y="1029397"/>
            <a:ext cx="7200900" cy="402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Agenda Items</a:t>
            </a:r>
          </a:p>
        </p:txBody>
      </p:sp>
    </p:spTree>
    <p:extLst>
      <p:ext uri="{BB962C8B-B14F-4D97-AF65-F5344CB8AC3E}">
        <p14:creationId xmlns:p14="http://schemas.microsoft.com/office/powerpoint/2010/main" val="258949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D3A9-5B7F-44D6-B6E5-B268ABD7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DE8AFE-B5C2-4B4D-89E4-1FF65D411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83020"/>
            <a:ext cx="10515600" cy="4143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5F01CD3-0BD6-4968-97B1-6396791C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225"/>
            <a:ext cx="10515600" cy="4458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A3D4306-DEF3-49C0-A0C1-AB1FCCB233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ACC5D1E-547C-4380-9E85-DF171C91E6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34D478E-5845-4E43-BFF9-4593BE83AA45}"/>
              </a:ext>
            </a:extLst>
          </p:cNvPr>
          <p:cNvGrpSpPr/>
          <p:nvPr userDrawn="1"/>
        </p:nvGrpSpPr>
        <p:grpSpPr>
          <a:xfrm>
            <a:off x="374649" y="0"/>
            <a:ext cx="11817351" cy="6334720"/>
            <a:chOff x="374649" y="0"/>
            <a:chExt cx="11817351" cy="6334720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D476C12D-2271-47EB-A549-422075E1BF74}"/>
                </a:ext>
              </a:extLst>
            </p:cNvPr>
            <p:cNvSpPr/>
            <p:nvPr userDrawn="1"/>
          </p:nvSpPr>
          <p:spPr>
            <a:xfrm rot="10800000">
              <a:off x="374649" y="5829908"/>
              <a:ext cx="504812" cy="504812"/>
            </a:xfrm>
            <a:prstGeom prst="arc">
              <a:avLst>
                <a:gd name="adj1" fmla="val 16087924"/>
                <a:gd name="adj2" fmla="val 21567558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7F4825B-1F88-44BD-9729-1116F8A044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6425" y="6334720"/>
              <a:ext cx="11585575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E809B41-3637-48D0-A694-7FA727570E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4649" y="0"/>
              <a:ext cx="0" cy="608469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AD78155-D146-409C-8685-E3CA0DCEE4ED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3B7126AC-E49D-41D4-A2EA-C1C248E98126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9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D3A9-5B7F-44D6-B6E5-B268ABD7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DE8AFE-B5C2-4B4D-89E4-1FF65D411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83020"/>
            <a:ext cx="10515600" cy="4143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5F01CD3-0BD6-4968-97B1-6396791C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225"/>
            <a:ext cx="10515600" cy="4458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A3D4306-DEF3-49C0-A0C1-AB1FCCB233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ACC5D1E-547C-4380-9E85-DF171C91E6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AD78155-D146-409C-8685-E3CA0DCEE4ED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3B7126AC-E49D-41D4-A2EA-C1C248E98126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0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C05390-3717-0FDF-D7C2-A7F1354DC600}"/>
              </a:ext>
            </a:extLst>
          </p:cNvPr>
          <p:cNvSpPr/>
          <p:nvPr userDrawn="1"/>
        </p:nvSpPr>
        <p:spPr>
          <a:xfrm>
            <a:off x="0" y="0"/>
            <a:ext cx="12192000" cy="148696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D3A9-5B7F-44D6-B6E5-B268ABD7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DE8AFE-B5C2-4B4D-89E4-1FF65D411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83020"/>
            <a:ext cx="10515600" cy="41433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5F01CD3-0BD6-4968-97B1-6396791C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225"/>
            <a:ext cx="10515600" cy="445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A3D4306-DEF3-49C0-A0C1-AB1FCCB233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ACC5D1E-547C-4380-9E85-DF171C91E6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51F010A-FE0F-969B-0385-13EAE704EACB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bg1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55AF9D47-5AEA-8301-6030-C69AB28BD52A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398A6-7DF3-42F3-91C6-3C18D25E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DA798-4C78-4CBE-92A7-70F5316F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99CC455-73A8-4E29-8E26-8F79306D5B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83020"/>
            <a:ext cx="10515600" cy="4143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E6A51BE-D7E6-4838-9D3C-90E9761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225"/>
            <a:ext cx="10515600" cy="4458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C550099-A65C-4B27-82D7-B66134818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09725"/>
            <a:ext cx="5157787" cy="457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CFB67C2-3935-496D-B1D0-9B5232528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09725"/>
            <a:ext cx="5183188" cy="457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62E7DE-419E-479A-92BF-9332DFA94A4E}"/>
              </a:ext>
            </a:extLst>
          </p:cNvPr>
          <p:cNvGrpSpPr/>
          <p:nvPr userDrawn="1"/>
        </p:nvGrpSpPr>
        <p:grpSpPr>
          <a:xfrm>
            <a:off x="374649" y="0"/>
            <a:ext cx="11817351" cy="6334720"/>
            <a:chOff x="374649" y="0"/>
            <a:chExt cx="11817351" cy="6334720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5BB66BC0-678D-4F10-AF60-5A46BB6C6F8C}"/>
                </a:ext>
              </a:extLst>
            </p:cNvPr>
            <p:cNvSpPr/>
            <p:nvPr userDrawn="1"/>
          </p:nvSpPr>
          <p:spPr>
            <a:xfrm rot="10800000">
              <a:off x="374649" y="5829908"/>
              <a:ext cx="504812" cy="504812"/>
            </a:xfrm>
            <a:prstGeom prst="arc">
              <a:avLst>
                <a:gd name="adj1" fmla="val 16087924"/>
                <a:gd name="adj2" fmla="val 21567558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817500-DDC4-4D49-923C-DF89B11894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6425" y="6334720"/>
              <a:ext cx="11585575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8B7486-7A4E-443F-AB8E-9453C17913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4649" y="0"/>
              <a:ext cx="0" cy="608469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4E3CED-19D1-4103-BF9D-71517D41FF9E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CEB7B06-73D5-403D-BA77-7DE4CC143BD3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0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9F688-166F-417B-A824-52CC6BDB4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8044"/>
            <a:ext cx="5157787" cy="600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CD863-3306-4046-BC1C-8566AD1FF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88119"/>
            <a:ext cx="5157787" cy="4201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7D039-754C-4B38-A403-AF3278C9B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8044"/>
            <a:ext cx="5183188" cy="600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54C2E-BAA7-415A-8615-D038A0952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8119"/>
            <a:ext cx="5183188" cy="4201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AD57B-57EF-40DF-B113-A67CCC8D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44768-B86B-4F43-8F03-561A3A61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3CA060D-8E0D-4740-B90B-C6372E400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83020"/>
            <a:ext cx="10515600" cy="4143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79603737-3DC0-4A42-A599-523CDB29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225"/>
            <a:ext cx="10515600" cy="4458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D8F2D0-45BA-4E99-87DB-6B5000DD4E98}"/>
              </a:ext>
            </a:extLst>
          </p:cNvPr>
          <p:cNvGrpSpPr/>
          <p:nvPr userDrawn="1"/>
        </p:nvGrpSpPr>
        <p:grpSpPr>
          <a:xfrm>
            <a:off x="374649" y="0"/>
            <a:ext cx="11817351" cy="6334720"/>
            <a:chOff x="374649" y="0"/>
            <a:chExt cx="11817351" cy="6334720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5568809-E1C0-4216-B505-383AD1310A1C}"/>
                </a:ext>
              </a:extLst>
            </p:cNvPr>
            <p:cNvSpPr/>
            <p:nvPr userDrawn="1"/>
          </p:nvSpPr>
          <p:spPr>
            <a:xfrm rot="10800000">
              <a:off x="374649" y="5829908"/>
              <a:ext cx="504812" cy="504812"/>
            </a:xfrm>
            <a:prstGeom prst="arc">
              <a:avLst>
                <a:gd name="adj1" fmla="val 16087924"/>
                <a:gd name="adj2" fmla="val 21567558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A06EAE5-B5D5-4766-811C-CBBCB6C794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6425" y="6334720"/>
              <a:ext cx="11585575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E37493-CD12-4115-BBFE-C558ADBFE0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4649" y="0"/>
              <a:ext cx="0" cy="608469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2AF6E5-87BC-4FA9-9E5B-41BEAAAA539E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8D4FCA6-E9A3-4EED-9D70-4A6483C29119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2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CEE3C-B52F-454A-8979-D9ACDC8D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3923D-174F-4489-858F-985EAA0C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B608F9-C6A2-4245-8CF7-2C057E22AE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83020"/>
            <a:ext cx="10515600" cy="4143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5E62A559-3D90-4347-8A40-360705C0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225"/>
            <a:ext cx="10515600" cy="4458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5D85DA-60D2-40DF-8E2B-ECB4D3F11C81}"/>
              </a:ext>
            </a:extLst>
          </p:cNvPr>
          <p:cNvGrpSpPr/>
          <p:nvPr userDrawn="1"/>
        </p:nvGrpSpPr>
        <p:grpSpPr>
          <a:xfrm>
            <a:off x="374649" y="0"/>
            <a:ext cx="11817351" cy="6334720"/>
            <a:chOff x="374649" y="0"/>
            <a:chExt cx="11817351" cy="6334720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0952703-C80F-4F64-86D9-5ED02367A222}"/>
                </a:ext>
              </a:extLst>
            </p:cNvPr>
            <p:cNvSpPr/>
            <p:nvPr userDrawn="1"/>
          </p:nvSpPr>
          <p:spPr>
            <a:xfrm rot="10800000">
              <a:off x="374649" y="5829908"/>
              <a:ext cx="504812" cy="504812"/>
            </a:xfrm>
            <a:prstGeom prst="arc">
              <a:avLst>
                <a:gd name="adj1" fmla="val 16087924"/>
                <a:gd name="adj2" fmla="val 21567558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80C9BE-193F-45E2-B221-044AFFDE38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6425" y="6334720"/>
              <a:ext cx="11585575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BCE098F-89E4-4497-8A69-43A33C56F3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4649" y="0"/>
              <a:ext cx="0" cy="608469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20168A-50D4-447A-A878-D1CBA5FD2E70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156CFD9-8809-41CA-B9C9-34FF96219600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1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60431-64F1-405D-A63F-FACE9A45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18C4C-E472-4A43-AA12-7CA62C30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85C956-93E6-4495-98C0-2AE287E7DBDA}"/>
              </a:ext>
            </a:extLst>
          </p:cNvPr>
          <p:cNvGrpSpPr/>
          <p:nvPr userDrawn="1"/>
        </p:nvGrpSpPr>
        <p:grpSpPr>
          <a:xfrm>
            <a:off x="374649" y="0"/>
            <a:ext cx="11817351" cy="6334720"/>
            <a:chOff x="374649" y="0"/>
            <a:chExt cx="11817351" cy="6334720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16AD4445-1E27-464B-98FB-9DDA10A1C2BE}"/>
                </a:ext>
              </a:extLst>
            </p:cNvPr>
            <p:cNvSpPr/>
            <p:nvPr userDrawn="1"/>
          </p:nvSpPr>
          <p:spPr>
            <a:xfrm rot="10800000">
              <a:off x="374649" y="5829908"/>
              <a:ext cx="504812" cy="504812"/>
            </a:xfrm>
            <a:prstGeom prst="arc">
              <a:avLst>
                <a:gd name="adj1" fmla="val 16087924"/>
                <a:gd name="adj2" fmla="val 21567558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AA552D-E483-4235-BB09-3A3770E4D4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6425" y="6334720"/>
              <a:ext cx="11585575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91464C-02A6-4FD0-8F8A-728B8B93E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4649" y="0"/>
              <a:ext cx="0" cy="608469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431899-9F89-48DE-A2AC-B8C135D7A8C4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A04059F-2AAB-4A07-81AB-DFDABBC4D7BC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4217D-C19B-DD48-A58F-6A22A12F7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7491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6011B-5A23-4B9B-83A2-D8C6E791F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25225"/>
            <a:ext cx="6172200" cy="54358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D101D-8ABF-464E-989F-97F9F483A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05000"/>
            <a:ext cx="3932237" cy="3963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DD7EC-942D-41DA-9465-2F9A0E3E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8ED02-121A-4A2D-9981-11B581E0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75F792-7E7D-4BB9-B726-7C1E2ADE02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85900"/>
            <a:ext cx="3932237" cy="3429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72EB2FAB-1A5C-49E5-A835-FFC65874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225"/>
            <a:ext cx="3932237" cy="1060675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170EA3-BEF9-4FC7-B27F-B62FBCEA40F9}"/>
              </a:ext>
            </a:extLst>
          </p:cNvPr>
          <p:cNvGrpSpPr/>
          <p:nvPr userDrawn="1"/>
        </p:nvGrpSpPr>
        <p:grpSpPr>
          <a:xfrm>
            <a:off x="374649" y="0"/>
            <a:ext cx="11817351" cy="6334720"/>
            <a:chOff x="374649" y="0"/>
            <a:chExt cx="11817351" cy="6334720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2ABDBF8-FA53-4D01-8326-B6B71A9416DC}"/>
                </a:ext>
              </a:extLst>
            </p:cNvPr>
            <p:cNvSpPr/>
            <p:nvPr userDrawn="1"/>
          </p:nvSpPr>
          <p:spPr>
            <a:xfrm rot="10800000">
              <a:off x="374649" y="5829908"/>
              <a:ext cx="504812" cy="504812"/>
            </a:xfrm>
            <a:prstGeom prst="arc">
              <a:avLst>
                <a:gd name="adj1" fmla="val 16087924"/>
                <a:gd name="adj2" fmla="val 21567558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E96541-8346-4CE5-B7E0-5C0A541DDD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6425" y="6334720"/>
              <a:ext cx="11585575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16B4D8-9CC3-44BD-A41F-2C9A857349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4649" y="0"/>
              <a:ext cx="0" cy="608469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DEC7E8-24C3-4905-999A-9D204447217D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87C9E79-1F0F-4508-B1D0-611E7EF56B9C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81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8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70FFCF-C2C4-4333-A58E-FB38AE19B643}"/>
              </a:ext>
            </a:extLst>
          </p:cNvPr>
          <p:cNvSpPr/>
          <p:nvPr userDrawn="1"/>
        </p:nvSpPr>
        <p:spPr>
          <a:xfrm>
            <a:off x="605635" y="5829906"/>
            <a:ext cx="4415513" cy="504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995D97-6197-4A3B-8DED-48E2810FFEAD}"/>
              </a:ext>
            </a:extLst>
          </p:cNvPr>
          <p:cNvSpPr/>
          <p:nvPr userDrawn="1"/>
        </p:nvSpPr>
        <p:spPr>
          <a:xfrm>
            <a:off x="374648" y="0"/>
            <a:ext cx="4898089" cy="6084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9C5C1-FA5C-442A-B53F-51DEE960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654"/>
            <a:ext cx="4248816" cy="91452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B038A-DFE8-4120-A622-903F2CC4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A0716-801E-40EF-BFC6-C442D423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B624EA-325A-4E5D-9A60-E5CD38F8DFAF}"/>
              </a:ext>
            </a:extLst>
          </p:cNvPr>
          <p:cNvCxnSpPr>
            <a:cxnSpLocks/>
          </p:cNvCxnSpPr>
          <p:nvPr userDrawn="1"/>
        </p:nvCxnSpPr>
        <p:spPr>
          <a:xfrm>
            <a:off x="606425" y="6334720"/>
            <a:ext cx="441551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CA199D-E755-4E0F-A74F-8A5C15216BCF}"/>
              </a:ext>
            </a:extLst>
          </p:cNvPr>
          <p:cNvCxnSpPr>
            <a:cxnSpLocks/>
          </p:cNvCxnSpPr>
          <p:nvPr userDrawn="1"/>
        </p:nvCxnSpPr>
        <p:spPr>
          <a:xfrm>
            <a:off x="5273555" y="0"/>
            <a:ext cx="0" cy="608469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E0B8418-C08E-4065-B392-D46452EA49F0}"/>
              </a:ext>
            </a:extLst>
          </p:cNvPr>
          <p:cNvSpPr/>
          <p:nvPr userDrawn="1"/>
        </p:nvSpPr>
        <p:spPr>
          <a:xfrm>
            <a:off x="4822868" y="5891689"/>
            <a:ext cx="429265" cy="4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BE4E5F-8770-4969-B5BE-F2EC4AE6F782}"/>
              </a:ext>
            </a:extLst>
          </p:cNvPr>
          <p:cNvSpPr/>
          <p:nvPr userDrawn="1"/>
        </p:nvSpPr>
        <p:spPr>
          <a:xfrm>
            <a:off x="380292" y="5891689"/>
            <a:ext cx="429265" cy="4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A1DB9BB-8EDF-40CC-B7A3-A20EC90AFB49}"/>
              </a:ext>
            </a:extLst>
          </p:cNvPr>
          <p:cNvSpPr/>
          <p:nvPr userDrawn="1"/>
        </p:nvSpPr>
        <p:spPr>
          <a:xfrm rot="10800000" flipH="1">
            <a:off x="4769537" y="5829908"/>
            <a:ext cx="504812" cy="504812"/>
          </a:xfrm>
          <a:prstGeom prst="arc">
            <a:avLst>
              <a:gd name="adj1" fmla="val 16087924"/>
              <a:gd name="adj2" fmla="val 21567558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685347B-47C8-49CA-ACD8-743D0C5AA4FA}"/>
              </a:ext>
            </a:extLst>
          </p:cNvPr>
          <p:cNvSpPr/>
          <p:nvPr userDrawn="1"/>
        </p:nvSpPr>
        <p:spPr>
          <a:xfrm rot="10800000">
            <a:off x="374649" y="5829908"/>
            <a:ext cx="504812" cy="504812"/>
          </a:xfrm>
          <a:prstGeom prst="arc">
            <a:avLst>
              <a:gd name="adj1" fmla="val 16087924"/>
              <a:gd name="adj2" fmla="val 21567558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276AE2-3B6A-47DD-9BF7-97619B5A62BA}"/>
              </a:ext>
            </a:extLst>
          </p:cNvPr>
          <p:cNvCxnSpPr>
            <a:cxnSpLocks/>
          </p:cNvCxnSpPr>
          <p:nvPr userDrawn="1"/>
        </p:nvCxnSpPr>
        <p:spPr>
          <a:xfrm>
            <a:off x="374649" y="0"/>
            <a:ext cx="0" cy="608469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07953F-12AE-4A0A-BCB4-D58C6717DDFB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BD940A0-55B7-4186-909F-FF4D5751132F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4125D7F-B741-4321-A863-93F656D0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95425"/>
            <a:ext cx="4247226" cy="4373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6A8DE4C-A690-42C5-8758-B9AEDBFA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98" y="685801"/>
            <a:ext cx="587069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903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5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70FFCF-C2C4-4333-A58E-FB38AE19B643}"/>
              </a:ext>
            </a:extLst>
          </p:cNvPr>
          <p:cNvSpPr/>
          <p:nvPr userDrawn="1"/>
        </p:nvSpPr>
        <p:spPr>
          <a:xfrm>
            <a:off x="605635" y="5829906"/>
            <a:ext cx="4415513" cy="504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995D97-6197-4A3B-8DED-48E2810FFEAD}"/>
              </a:ext>
            </a:extLst>
          </p:cNvPr>
          <p:cNvSpPr/>
          <p:nvPr userDrawn="1"/>
        </p:nvSpPr>
        <p:spPr>
          <a:xfrm>
            <a:off x="374648" y="0"/>
            <a:ext cx="4898089" cy="6084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9C5C1-FA5C-442A-B53F-51DEE960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654"/>
            <a:ext cx="4248816" cy="91452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B038A-DFE8-4120-A622-903F2CC4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A0716-801E-40EF-BFC6-C442D423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B624EA-325A-4E5D-9A60-E5CD38F8DFAF}"/>
              </a:ext>
            </a:extLst>
          </p:cNvPr>
          <p:cNvCxnSpPr>
            <a:cxnSpLocks/>
          </p:cNvCxnSpPr>
          <p:nvPr userDrawn="1"/>
        </p:nvCxnSpPr>
        <p:spPr>
          <a:xfrm>
            <a:off x="606425" y="6334720"/>
            <a:ext cx="441551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CA199D-E755-4E0F-A74F-8A5C15216BCF}"/>
              </a:ext>
            </a:extLst>
          </p:cNvPr>
          <p:cNvCxnSpPr>
            <a:cxnSpLocks/>
          </p:cNvCxnSpPr>
          <p:nvPr userDrawn="1"/>
        </p:nvCxnSpPr>
        <p:spPr>
          <a:xfrm>
            <a:off x="5273555" y="0"/>
            <a:ext cx="0" cy="608469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E0B8418-C08E-4065-B392-D46452EA49F0}"/>
              </a:ext>
            </a:extLst>
          </p:cNvPr>
          <p:cNvSpPr/>
          <p:nvPr userDrawn="1"/>
        </p:nvSpPr>
        <p:spPr>
          <a:xfrm>
            <a:off x="4822868" y="5891689"/>
            <a:ext cx="429265" cy="4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BE4E5F-8770-4969-B5BE-F2EC4AE6F782}"/>
              </a:ext>
            </a:extLst>
          </p:cNvPr>
          <p:cNvSpPr/>
          <p:nvPr userDrawn="1"/>
        </p:nvSpPr>
        <p:spPr>
          <a:xfrm>
            <a:off x="380292" y="5891689"/>
            <a:ext cx="429265" cy="4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A1DB9BB-8EDF-40CC-B7A3-A20EC90AFB49}"/>
              </a:ext>
            </a:extLst>
          </p:cNvPr>
          <p:cNvSpPr/>
          <p:nvPr userDrawn="1"/>
        </p:nvSpPr>
        <p:spPr>
          <a:xfrm rot="10800000" flipH="1">
            <a:off x="4769537" y="5829908"/>
            <a:ext cx="504812" cy="504812"/>
          </a:xfrm>
          <a:prstGeom prst="arc">
            <a:avLst>
              <a:gd name="adj1" fmla="val 16087924"/>
              <a:gd name="adj2" fmla="val 21567558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685347B-47C8-49CA-ACD8-743D0C5AA4FA}"/>
              </a:ext>
            </a:extLst>
          </p:cNvPr>
          <p:cNvSpPr/>
          <p:nvPr userDrawn="1"/>
        </p:nvSpPr>
        <p:spPr>
          <a:xfrm rot="10800000">
            <a:off x="374649" y="5829908"/>
            <a:ext cx="504812" cy="504812"/>
          </a:xfrm>
          <a:prstGeom prst="arc">
            <a:avLst>
              <a:gd name="adj1" fmla="val 16087924"/>
              <a:gd name="adj2" fmla="val 21567558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276AE2-3B6A-47DD-9BF7-97619B5A62BA}"/>
              </a:ext>
            </a:extLst>
          </p:cNvPr>
          <p:cNvCxnSpPr>
            <a:cxnSpLocks/>
          </p:cNvCxnSpPr>
          <p:nvPr userDrawn="1"/>
        </p:nvCxnSpPr>
        <p:spPr>
          <a:xfrm>
            <a:off x="374649" y="0"/>
            <a:ext cx="0" cy="608469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07953F-12AE-4A0A-BCB4-D58C6717DDFB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BD940A0-55B7-4186-909F-FF4D5751132F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4125D7F-B741-4321-A863-93F656D0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95425"/>
            <a:ext cx="4247226" cy="4373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6A8DE4C-A690-42C5-8758-B9AEDBFA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98" y="685801"/>
            <a:ext cx="587069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839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5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70FFCF-C2C4-4333-A58E-FB38AE19B643}"/>
              </a:ext>
            </a:extLst>
          </p:cNvPr>
          <p:cNvSpPr/>
          <p:nvPr userDrawn="1"/>
        </p:nvSpPr>
        <p:spPr>
          <a:xfrm>
            <a:off x="605635" y="5829906"/>
            <a:ext cx="4415513" cy="504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995D97-6197-4A3B-8DED-48E2810FFEAD}"/>
              </a:ext>
            </a:extLst>
          </p:cNvPr>
          <p:cNvSpPr/>
          <p:nvPr userDrawn="1"/>
        </p:nvSpPr>
        <p:spPr>
          <a:xfrm>
            <a:off x="374648" y="0"/>
            <a:ext cx="4898089" cy="6084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9C5C1-FA5C-442A-B53F-51DEE960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654"/>
            <a:ext cx="4248816" cy="91452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B038A-DFE8-4120-A622-903F2CC4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A0716-801E-40EF-BFC6-C442D423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B624EA-325A-4E5D-9A60-E5CD38F8DFAF}"/>
              </a:ext>
            </a:extLst>
          </p:cNvPr>
          <p:cNvCxnSpPr>
            <a:cxnSpLocks/>
          </p:cNvCxnSpPr>
          <p:nvPr userDrawn="1"/>
        </p:nvCxnSpPr>
        <p:spPr>
          <a:xfrm>
            <a:off x="606425" y="6334720"/>
            <a:ext cx="44155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CA199D-E755-4E0F-A74F-8A5C15216BCF}"/>
              </a:ext>
            </a:extLst>
          </p:cNvPr>
          <p:cNvCxnSpPr>
            <a:cxnSpLocks/>
          </p:cNvCxnSpPr>
          <p:nvPr userDrawn="1"/>
        </p:nvCxnSpPr>
        <p:spPr>
          <a:xfrm>
            <a:off x="5273555" y="0"/>
            <a:ext cx="0" cy="60846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E0B8418-C08E-4065-B392-D46452EA49F0}"/>
              </a:ext>
            </a:extLst>
          </p:cNvPr>
          <p:cNvSpPr/>
          <p:nvPr userDrawn="1"/>
        </p:nvSpPr>
        <p:spPr>
          <a:xfrm>
            <a:off x="4822868" y="5891689"/>
            <a:ext cx="429265" cy="4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BE4E5F-8770-4969-B5BE-F2EC4AE6F782}"/>
              </a:ext>
            </a:extLst>
          </p:cNvPr>
          <p:cNvSpPr/>
          <p:nvPr userDrawn="1"/>
        </p:nvSpPr>
        <p:spPr>
          <a:xfrm>
            <a:off x="380292" y="5891689"/>
            <a:ext cx="429265" cy="4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A1DB9BB-8EDF-40CC-B7A3-A20EC90AFB49}"/>
              </a:ext>
            </a:extLst>
          </p:cNvPr>
          <p:cNvSpPr/>
          <p:nvPr userDrawn="1"/>
        </p:nvSpPr>
        <p:spPr>
          <a:xfrm rot="10800000" flipH="1">
            <a:off x="4769537" y="5829908"/>
            <a:ext cx="504812" cy="504812"/>
          </a:xfrm>
          <a:prstGeom prst="arc">
            <a:avLst>
              <a:gd name="adj1" fmla="val 16087924"/>
              <a:gd name="adj2" fmla="val 2156755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685347B-47C8-49CA-ACD8-743D0C5AA4FA}"/>
              </a:ext>
            </a:extLst>
          </p:cNvPr>
          <p:cNvSpPr/>
          <p:nvPr userDrawn="1"/>
        </p:nvSpPr>
        <p:spPr>
          <a:xfrm rot="10800000">
            <a:off x="374649" y="5829908"/>
            <a:ext cx="504812" cy="504812"/>
          </a:xfrm>
          <a:prstGeom prst="arc">
            <a:avLst>
              <a:gd name="adj1" fmla="val 16087924"/>
              <a:gd name="adj2" fmla="val 2156755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276AE2-3B6A-47DD-9BF7-97619B5A62BA}"/>
              </a:ext>
            </a:extLst>
          </p:cNvPr>
          <p:cNvCxnSpPr>
            <a:cxnSpLocks/>
          </p:cNvCxnSpPr>
          <p:nvPr userDrawn="1"/>
        </p:nvCxnSpPr>
        <p:spPr>
          <a:xfrm>
            <a:off x="374649" y="0"/>
            <a:ext cx="0" cy="60846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07953F-12AE-4A0A-BCB4-D58C6717DDFB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BD940A0-55B7-4186-909F-FF4D5751132F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4125D7F-B741-4321-A863-93F656D0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95425"/>
            <a:ext cx="4247226" cy="4373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6A8DE4C-A690-42C5-8758-B9AEDBFA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98" y="685801"/>
            <a:ext cx="587069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486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9764" y="1"/>
            <a:ext cx="9144000" cy="645459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705066"/>
            <a:ext cx="9144000" cy="407043"/>
          </a:xfrm>
        </p:spPr>
        <p:txBody>
          <a:bodyPr/>
          <a:lstStyle>
            <a:lvl1pPr marL="0" indent="0" algn="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DDB3BA-CA61-E4F1-C0AA-6436DBDF5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5367" y="6470651"/>
            <a:ext cx="4114800" cy="2762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7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AB909C-6C6F-482B-9015-9257ECFC13F2}"/>
              </a:ext>
            </a:extLst>
          </p:cNvPr>
          <p:cNvSpPr/>
          <p:nvPr userDrawn="1"/>
        </p:nvSpPr>
        <p:spPr>
          <a:xfrm>
            <a:off x="3879850" y="0"/>
            <a:ext cx="831214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398A6-7DF3-42F3-91C6-3C18D25E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DA798-4C78-4CBE-92A7-70F5316F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A27E49-EA65-466A-A615-BE3BEB8CF6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99CC455-73A8-4E29-8E26-8F79306D5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4725"/>
            <a:ext cx="2968620" cy="288554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E6A51BE-D7E6-4838-9D3C-90E976197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7775"/>
            <a:ext cx="2968620" cy="65744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Insert Presentation 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4E3CED-19D1-4103-BF9D-71517D41FF9E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CEB7B06-73D5-403D-BA77-7DE4CC143BD3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7CAB2-2371-48D7-B69F-30D0F749C049}"/>
              </a:ext>
            </a:extLst>
          </p:cNvPr>
          <p:cNvSpPr txBox="1"/>
          <p:nvPr userDrawn="1"/>
        </p:nvSpPr>
        <p:spPr>
          <a:xfrm>
            <a:off x="4251324" y="469675"/>
            <a:ext cx="710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AC105E-B5FA-4E9A-B1F9-92A53C66CC0E}"/>
              </a:ext>
            </a:extLst>
          </p:cNvPr>
          <p:cNvCxnSpPr>
            <a:cxnSpLocks/>
          </p:cNvCxnSpPr>
          <p:nvPr userDrawn="1"/>
        </p:nvCxnSpPr>
        <p:spPr>
          <a:xfrm>
            <a:off x="4152900" y="914400"/>
            <a:ext cx="803909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2B49A0D-0428-4EBE-B1E6-2F87ACF479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2901" y="1029397"/>
            <a:ext cx="7200900" cy="402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Agenda Items</a:t>
            </a:r>
          </a:p>
        </p:txBody>
      </p:sp>
    </p:spTree>
    <p:extLst>
      <p:ext uri="{BB962C8B-B14F-4D97-AF65-F5344CB8AC3E}">
        <p14:creationId xmlns:p14="http://schemas.microsoft.com/office/powerpoint/2010/main" val="3962648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5810D-2359-4D10-97F2-1AD72E2F1F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DRAFT -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ED816-5F14-4127-A827-2B6C59EE6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81DB79-8A24-45A2-8526-85EBC81FD034}"/>
              </a:ext>
            </a:extLst>
          </p:cNvPr>
          <p:cNvSpPr/>
          <p:nvPr userDrawn="1"/>
        </p:nvSpPr>
        <p:spPr>
          <a:xfrm>
            <a:off x="-12356" y="0"/>
            <a:ext cx="49053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18">
            <a:extLst>
              <a:ext uri="{FF2B5EF4-FFF2-40B4-BE49-F238E27FC236}">
                <a16:creationId xmlns:a16="http://schemas.microsoft.com/office/drawing/2014/main" id="{1E56CF50-FA7F-49B6-B15A-DB82D54D5A42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27E49-EA65-466A-A615-BE3BEB8CF6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92E7AB-77D8-44E3-8B41-ACF835816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05000"/>
            <a:ext cx="3932237" cy="3963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5F339E-E75F-447F-8BED-8B7DACCD13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85900"/>
            <a:ext cx="3932237" cy="34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itle 12">
            <a:extLst>
              <a:ext uri="{FF2B5EF4-FFF2-40B4-BE49-F238E27FC236}">
                <a16:creationId xmlns:a16="http://schemas.microsoft.com/office/drawing/2014/main" id="{8C3AB55B-BCB7-4233-8401-D77E3297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225"/>
            <a:ext cx="3932237" cy="106067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3238215-ECBA-4BB1-B2AC-007CF9734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434233"/>
            <a:ext cx="1009233" cy="209358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649892C-A96D-4658-B862-17F11E39CAA5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bg1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508F293-2755-4A60-A83C-E8860694F1BC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218C41B4-C17F-47DB-B919-7CC586F5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25225"/>
            <a:ext cx="6172200" cy="54358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91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D3A9-5B7F-44D6-B6E5-B268ABD7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DE8AFE-B5C2-4B4D-89E4-1FF65D411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83020"/>
            <a:ext cx="10515600" cy="4143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5F01CD3-0BD6-4968-97B1-6396791C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225"/>
            <a:ext cx="10515600" cy="4458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A3D4306-DEF3-49C0-A0C1-AB1FCCB233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DRAFT - PROPOSAL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ACC5D1E-547C-4380-9E85-DF171C91E6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AD78155-D146-409C-8685-E3CA0DCEE4ED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3B7126AC-E49D-41D4-A2EA-C1C248E98126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5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398A6-7DF3-42F3-91C6-3C18D25E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DA798-4C78-4CBE-92A7-70F5316F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99CC455-73A8-4E29-8E26-8F79306D5B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83020"/>
            <a:ext cx="10515600" cy="4143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E6A51BE-D7E6-4838-9D3C-90E9761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225"/>
            <a:ext cx="10515600" cy="4458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C550099-A65C-4B27-82D7-B66134818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09725"/>
            <a:ext cx="5157787" cy="457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CFB67C2-3935-496D-B1D0-9B5232528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09725"/>
            <a:ext cx="5183188" cy="4579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4E3CED-19D1-4103-BF9D-71517D41FF9E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CEB7B06-73D5-403D-BA77-7DE4CC143BD3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37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9F688-166F-417B-A824-52CC6BDB4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8044"/>
            <a:ext cx="5157787" cy="600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CD863-3306-4046-BC1C-8566AD1FF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88119"/>
            <a:ext cx="5157787" cy="4201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7D039-754C-4B38-A403-AF3278C9B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8044"/>
            <a:ext cx="5183188" cy="600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54C2E-BAA7-415A-8615-D038A0952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8119"/>
            <a:ext cx="5183188" cy="4201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AD57B-57EF-40DF-B113-A67CCC8D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PROPOSAL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44768-B86B-4F43-8F03-561A3A61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3CA060D-8E0D-4740-B90B-C6372E400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83020"/>
            <a:ext cx="10515600" cy="4143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79603737-3DC0-4A42-A599-523CDB29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225"/>
            <a:ext cx="10515600" cy="4458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2AF6E5-87BC-4FA9-9E5B-41BEAAAA539E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8D4FCA6-E9A3-4EED-9D70-4A6483C29119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8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5" indent="0">
              <a:buNone/>
              <a:defRPr sz="1800"/>
            </a:lvl2pPr>
            <a:lvl3pPr marL="913912" indent="0">
              <a:buNone/>
              <a:defRPr sz="1600"/>
            </a:lvl3pPr>
            <a:lvl4pPr marL="1370864" indent="0">
              <a:buNone/>
              <a:defRPr sz="1400"/>
            </a:lvl4pPr>
            <a:lvl5pPr marL="1827822" indent="0">
              <a:buNone/>
              <a:defRPr sz="1400"/>
            </a:lvl5pPr>
            <a:lvl6pPr marL="2284778" indent="0">
              <a:buNone/>
              <a:defRPr sz="1400"/>
            </a:lvl6pPr>
            <a:lvl7pPr marL="2741736" indent="0">
              <a:buNone/>
              <a:defRPr sz="1400"/>
            </a:lvl7pPr>
            <a:lvl8pPr marL="3198689" indent="0">
              <a:buNone/>
              <a:defRPr sz="1400"/>
            </a:lvl8pPr>
            <a:lvl9pPr marL="365564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90769-54BF-6D4C-ACA2-DDE5D355D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985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CEE3C-B52F-454A-8979-D9ACDC8D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3923D-174F-4489-858F-985EAA0C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B608F9-C6A2-4245-8CF7-2C057E22AE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83020"/>
            <a:ext cx="10515600" cy="414338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5E62A559-3D90-4347-8A40-360705C0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225"/>
            <a:ext cx="10515600" cy="4458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20168A-50D4-447A-A878-D1CBA5FD2E70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156CFD9-8809-41CA-B9C9-34FF96219600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6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60431-64F1-405D-A63F-FACE9A45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18C4C-E472-4A43-AA12-7CA62C30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431899-9F89-48DE-A2AC-B8C135D7A8C4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A04059F-2AAB-4A07-81AB-DFDABBC4D7BC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32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6011B-5A23-4B9B-83A2-D8C6E791F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25225"/>
            <a:ext cx="6172200" cy="54358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D101D-8ABF-464E-989F-97F9F483A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05000"/>
            <a:ext cx="3932237" cy="3963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DD7EC-942D-41DA-9465-2F9A0E3E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8ED02-121A-4A2D-9981-11B581E0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75F792-7E7D-4BB9-B726-7C1E2ADE02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85900"/>
            <a:ext cx="3932237" cy="3429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72EB2FAB-1A5C-49E5-A835-FFC65874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225"/>
            <a:ext cx="3932237" cy="1060675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DEC7E8-24C3-4905-999A-9D204447217D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87C9E79-1F0F-4508-B1D0-611E7EF56B9C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95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8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70FFCF-C2C4-4333-A58E-FB38AE19B643}"/>
              </a:ext>
            </a:extLst>
          </p:cNvPr>
          <p:cNvSpPr/>
          <p:nvPr userDrawn="1"/>
        </p:nvSpPr>
        <p:spPr>
          <a:xfrm>
            <a:off x="605635" y="5829906"/>
            <a:ext cx="4415513" cy="504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995D97-6197-4A3B-8DED-48E2810FFEAD}"/>
              </a:ext>
            </a:extLst>
          </p:cNvPr>
          <p:cNvSpPr/>
          <p:nvPr userDrawn="1"/>
        </p:nvSpPr>
        <p:spPr>
          <a:xfrm>
            <a:off x="374648" y="0"/>
            <a:ext cx="4898089" cy="6084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9C5C1-FA5C-442A-B53F-51DEE960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654"/>
            <a:ext cx="4248816" cy="91452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B038A-DFE8-4120-A622-903F2CC4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A0716-801E-40EF-BFC6-C442D423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B624EA-325A-4E5D-9A60-E5CD38F8DFAF}"/>
              </a:ext>
            </a:extLst>
          </p:cNvPr>
          <p:cNvCxnSpPr>
            <a:cxnSpLocks/>
          </p:cNvCxnSpPr>
          <p:nvPr userDrawn="1"/>
        </p:nvCxnSpPr>
        <p:spPr>
          <a:xfrm>
            <a:off x="606425" y="6334720"/>
            <a:ext cx="441551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CA199D-E755-4E0F-A74F-8A5C15216BCF}"/>
              </a:ext>
            </a:extLst>
          </p:cNvPr>
          <p:cNvCxnSpPr>
            <a:cxnSpLocks/>
          </p:cNvCxnSpPr>
          <p:nvPr userDrawn="1"/>
        </p:nvCxnSpPr>
        <p:spPr>
          <a:xfrm>
            <a:off x="5273555" y="0"/>
            <a:ext cx="0" cy="608469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E0B8418-C08E-4065-B392-D46452EA49F0}"/>
              </a:ext>
            </a:extLst>
          </p:cNvPr>
          <p:cNvSpPr/>
          <p:nvPr userDrawn="1"/>
        </p:nvSpPr>
        <p:spPr>
          <a:xfrm>
            <a:off x="4822868" y="5891689"/>
            <a:ext cx="429265" cy="4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BE4E5F-8770-4969-B5BE-F2EC4AE6F782}"/>
              </a:ext>
            </a:extLst>
          </p:cNvPr>
          <p:cNvSpPr/>
          <p:nvPr userDrawn="1"/>
        </p:nvSpPr>
        <p:spPr>
          <a:xfrm>
            <a:off x="380292" y="5891689"/>
            <a:ext cx="429265" cy="4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A1DB9BB-8EDF-40CC-B7A3-A20EC90AFB49}"/>
              </a:ext>
            </a:extLst>
          </p:cNvPr>
          <p:cNvSpPr/>
          <p:nvPr userDrawn="1"/>
        </p:nvSpPr>
        <p:spPr>
          <a:xfrm rot="10800000" flipH="1">
            <a:off x="4769537" y="5829908"/>
            <a:ext cx="504812" cy="504812"/>
          </a:xfrm>
          <a:prstGeom prst="arc">
            <a:avLst>
              <a:gd name="adj1" fmla="val 16087924"/>
              <a:gd name="adj2" fmla="val 21567558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685347B-47C8-49CA-ACD8-743D0C5AA4FA}"/>
              </a:ext>
            </a:extLst>
          </p:cNvPr>
          <p:cNvSpPr/>
          <p:nvPr userDrawn="1"/>
        </p:nvSpPr>
        <p:spPr>
          <a:xfrm rot="10800000">
            <a:off x="374649" y="5829908"/>
            <a:ext cx="504812" cy="504812"/>
          </a:xfrm>
          <a:prstGeom prst="arc">
            <a:avLst>
              <a:gd name="adj1" fmla="val 16087924"/>
              <a:gd name="adj2" fmla="val 21567558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276AE2-3B6A-47DD-9BF7-97619B5A62BA}"/>
              </a:ext>
            </a:extLst>
          </p:cNvPr>
          <p:cNvCxnSpPr>
            <a:cxnSpLocks/>
          </p:cNvCxnSpPr>
          <p:nvPr userDrawn="1"/>
        </p:nvCxnSpPr>
        <p:spPr>
          <a:xfrm>
            <a:off x="374649" y="0"/>
            <a:ext cx="0" cy="608469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07953F-12AE-4A0A-BCB4-D58C6717DDFB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BD940A0-55B7-4186-909F-FF4D5751132F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4125D7F-B741-4321-A863-93F656D0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95425"/>
            <a:ext cx="4247226" cy="4373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6A8DE4C-A690-42C5-8758-B9AEDBFA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98" y="685801"/>
            <a:ext cx="587069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015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5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70FFCF-C2C4-4333-A58E-FB38AE19B643}"/>
              </a:ext>
            </a:extLst>
          </p:cNvPr>
          <p:cNvSpPr/>
          <p:nvPr userDrawn="1"/>
        </p:nvSpPr>
        <p:spPr>
          <a:xfrm>
            <a:off x="605635" y="5829906"/>
            <a:ext cx="4415513" cy="504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995D97-6197-4A3B-8DED-48E2810FFEAD}"/>
              </a:ext>
            </a:extLst>
          </p:cNvPr>
          <p:cNvSpPr/>
          <p:nvPr userDrawn="1"/>
        </p:nvSpPr>
        <p:spPr>
          <a:xfrm>
            <a:off x="374648" y="0"/>
            <a:ext cx="4898089" cy="6084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9C5C1-FA5C-442A-B53F-51DEE960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654"/>
            <a:ext cx="4248816" cy="91452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B038A-DFE8-4120-A622-903F2CC4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A0716-801E-40EF-BFC6-C442D423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B624EA-325A-4E5D-9A60-E5CD38F8DFAF}"/>
              </a:ext>
            </a:extLst>
          </p:cNvPr>
          <p:cNvCxnSpPr>
            <a:cxnSpLocks/>
          </p:cNvCxnSpPr>
          <p:nvPr userDrawn="1"/>
        </p:nvCxnSpPr>
        <p:spPr>
          <a:xfrm>
            <a:off x="606425" y="6334720"/>
            <a:ext cx="441551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CA199D-E755-4E0F-A74F-8A5C15216BCF}"/>
              </a:ext>
            </a:extLst>
          </p:cNvPr>
          <p:cNvCxnSpPr>
            <a:cxnSpLocks/>
          </p:cNvCxnSpPr>
          <p:nvPr userDrawn="1"/>
        </p:nvCxnSpPr>
        <p:spPr>
          <a:xfrm>
            <a:off x="5273555" y="0"/>
            <a:ext cx="0" cy="608469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E0B8418-C08E-4065-B392-D46452EA49F0}"/>
              </a:ext>
            </a:extLst>
          </p:cNvPr>
          <p:cNvSpPr/>
          <p:nvPr userDrawn="1"/>
        </p:nvSpPr>
        <p:spPr>
          <a:xfrm>
            <a:off x="4822868" y="5891689"/>
            <a:ext cx="429265" cy="4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BE4E5F-8770-4969-B5BE-F2EC4AE6F782}"/>
              </a:ext>
            </a:extLst>
          </p:cNvPr>
          <p:cNvSpPr/>
          <p:nvPr userDrawn="1"/>
        </p:nvSpPr>
        <p:spPr>
          <a:xfrm>
            <a:off x="380292" y="5891689"/>
            <a:ext cx="429265" cy="4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A1DB9BB-8EDF-40CC-B7A3-A20EC90AFB49}"/>
              </a:ext>
            </a:extLst>
          </p:cNvPr>
          <p:cNvSpPr/>
          <p:nvPr userDrawn="1"/>
        </p:nvSpPr>
        <p:spPr>
          <a:xfrm rot="10800000" flipH="1">
            <a:off x="4769537" y="5829908"/>
            <a:ext cx="504812" cy="504812"/>
          </a:xfrm>
          <a:prstGeom prst="arc">
            <a:avLst>
              <a:gd name="adj1" fmla="val 16087924"/>
              <a:gd name="adj2" fmla="val 21567558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685347B-47C8-49CA-ACD8-743D0C5AA4FA}"/>
              </a:ext>
            </a:extLst>
          </p:cNvPr>
          <p:cNvSpPr/>
          <p:nvPr userDrawn="1"/>
        </p:nvSpPr>
        <p:spPr>
          <a:xfrm rot="10800000">
            <a:off x="374649" y="5829908"/>
            <a:ext cx="504812" cy="504812"/>
          </a:xfrm>
          <a:prstGeom prst="arc">
            <a:avLst>
              <a:gd name="adj1" fmla="val 16087924"/>
              <a:gd name="adj2" fmla="val 21567558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276AE2-3B6A-47DD-9BF7-97619B5A62BA}"/>
              </a:ext>
            </a:extLst>
          </p:cNvPr>
          <p:cNvCxnSpPr>
            <a:cxnSpLocks/>
          </p:cNvCxnSpPr>
          <p:nvPr userDrawn="1"/>
        </p:nvCxnSpPr>
        <p:spPr>
          <a:xfrm>
            <a:off x="374649" y="0"/>
            <a:ext cx="0" cy="608469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07953F-12AE-4A0A-BCB4-D58C6717DDFB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BD940A0-55B7-4186-909F-FF4D5751132F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4125D7F-B741-4321-A863-93F656D0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95425"/>
            <a:ext cx="4247226" cy="4373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6A8DE4C-A690-42C5-8758-B9AEDBFA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98" y="685801"/>
            <a:ext cx="587069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09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60431-64F1-405D-A63F-FACE9A45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PROPOSAL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85C956-93E6-4495-98C0-2AE287E7DBDA}"/>
              </a:ext>
            </a:extLst>
          </p:cNvPr>
          <p:cNvGrpSpPr/>
          <p:nvPr userDrawn="1"/>
        </p:nvGrpSpPr>
        <p:grpSpPr>
          <a:xfrm>
            <a:off x="374649" y="0"/>
            <a:ext cx="11817351" cy="6334720"/>
            <a:chOff x="374649" y="0"/>
            <a:chExt cx="11817351" cy="6334720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16AD4445-1E27-464B-98FB-9DDA10A1C2BE}"/>
                </a:ext>
              </a:extLst>
            </p:cNvPr>
            <p:cNvSpPr/>
            <p:nvPr userDrawn="1"/>
          </p:nvSpPr>
          <p:spPr>
            <a:xfrm rot="10800000">
              <a:off x="374649" y="5829908"/>
              <a:ext cx="504812" cy="504812"/>
            </a:xfrm>
            <a:prstGeom prst="arc">
              <a:avLst>
                <a:gd name="adj1" fmla="val 16087924"/>
                <a:gd name="adj2" fmla="val 21567558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AA552D-E483-4235-BB09-3A3770E4D49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6425" y="6334720"/>
              <a:ext cx="11585575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91464C-02A6-4FD0-8F8A-728B8B93E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4649" y="0"/>
              <a:ext cx="0" cy="608469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9FAD18-DBFB-4ABE-8D01-AFEDC1E9E3C6}"/>
              </a:ext>
            </a:extLst>
          </p:cNvPr>
          <p:cNvCxnSpPr/>
          <p:nvPr userDrawn="1"/>
        </p:nvCxnSpPr>
        <p:spPr>
          <a:xfrm flipH="1">
            <a:off x="-6178" y="644525"/>
            <a:ext cx="765175" cy="0"/>
          </a:xfrm>
          <a:prstGeom prst="line">
            <a:avLst/>
          </a:prstGeom>
          <a:ln w="28575">
            <a:solidFill>
              <a:schemeClr val="tx1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BE9DD57-4893-407B-A1E8-F9010C0ADD92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4AB453-3E88-4B43-B6A4-3E73E1739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6176" y="644525"/>
            <a:ext cx="10207624" cy="51847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A28626A-2D0E-44B8-B52A-37D97FBB1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0BE561-72E0-4069-8721-4BD23A6F2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434233"/>
            <a:ext cx="1009233" cy="2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50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5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70FFCF-C2C4-4333-A58E-FB38AE19B643}"/>
              </a:ext>
            </a:extLst>
          </p:cNvPr>
          <p:cNvSpPr/>
          <p:nvPr userDrawn="1"/>
        </p:nvSpPr>
        <p:spPr>
          <a:xfrm>
            <a:off x="605635" y="5829906"/>
            <a:ext cx="4415513" cy="504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995D97-6197-4A3B-8DED-48E2810FFEAD}"/>
              </a:ext>
            </a:extLst>
          </p:cNvPr>
          <p:cNvSpPr/>
          <p:nvPr userDrawn="1"/>
        </p:nvSpPr>
        <p:spPr>
          <a:xfrm>
            <a:off x="374648" y="0"/>
            <a:ext cx="4898089" cy="6084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9C5C1-FA5C-442A-B53F-51DEE960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654"/>
            <a:ext cx="4248816" cy="91452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B038A-DFE8-4120-A622-903F2CC4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-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A0716-801E-40EF-BFC6-C442D423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7E49-EA65-466A-A615-BE3BEB8CF6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B624EA-325A-4E5D-9A60-E5CD38F8DFAF}"/>
              </a:ext>
            </a:extLst>
          </p:cNvPr>
          <p:cNvCxnSpPr>
            <a:cxnSpLocks/>
          </p:cNvCxnSpPr>
          <p:nvPr userDrawn="1"/>
        </p:nvCxnSpPr>
        <p:spPr>
          <a:xfrm>
            <a:off x="606425" y="6334720"/>
            <a:ext cx="44155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CA199D-E755-4E0F-A74F-8A5C15216BCF}"/>
              </a:ext>
            </a:extLst>
          </p:cNvPr>
          <p:cNvCxnSpPr>
            <a:cxnSpLocks/>
          </p:cNvCxnSpPr>
          <p:nvPr userDrawn="1"/>
        </p:nvCxnSpPr>
        <p:spPr>
          <a:xfrm>
            <a:off x="5273555" y="0"/>
            <a:ext cx="0" cy="60846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E0B8418-C08E-4065-B392-D46452EA49F0}"/>
              </a:ext>
            </a:extLst>
          </p:cNvPr>
          <p:cNvSpPr/>
          <p:nvPr userDrawn="1"/>
        </p:nvSpPr>
        <p:spPr>
          <a:xfrm>
            <a:off x="4822868" y="5891689"/>
            <a:ext cx="429265" cy="4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BE4E5F-8770-4969-B5BE-F2EC4AE6F782}"/>
              </a:ext>
            </a:extLst>
          </p:cNvPr>
          <p:cNvSpPr/>
          <p:nvPr userDrawn="1"/>
        </p:nvSpPr>
        <p:spPr>
          <a:xfrm>
            <a:off x="380292" y="5891689"/>
            <a:ext cx="429265" cy="429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A1DB9BB-8EDF-40CC-B7A3-A20EC90AFB49}"/>
              </a:ext>
            </a:extLst>
          </p:cNvPr>
          <p:cNvSpPr/>
          <p:nvPr userDrawn="1"/>
        </p:nvSpPr>
        <p:spPr>
          <a:xfrm rot="10800000" flipH="1">
            <a:off x="4769537" y="5829908"/>
            <a:ext cx="504812" cy="504812"/>
          </a:xfrm>
          <a:prstGeom prst="arc">
            <a:avLst>
              <a:gd name="adj1" fmla="val 16087924"/>
              <a:gd name="adj2" fmla="val 2156755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685347B-47C8-49CA-ACD8-743D0C5AA4FA}"/>
              </a:ext>
            </a:extLst>
          </p:cNvPr>
          <p:cNvSpPr/>
          <p:nvPr userDrawn="1"/>
        </p:nvSpPr>
        <p:spPr>
          <a:xfrm rot="10800000">
            <a:off x="374649" y="5829908"/>
            <a:ext cx="504812" cy="504812"/>
          </a:xfrm>
          <a:prstGeom prst="arc">
            <a:avLst>
              <a:gd name="adj1" fmla="val 16087924"/>
              <a:gd name="adj2" fmla="val 2156755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276AE2-3B6A-47DD-9BF7-97619B5A62BA}"/>
              </a:ext>
            </a:extLst>
          </p:cNvPr>
          <p:cNvCxnSpPr>
            <a:cxnSpLocks/>
          </p:cNvCxnSpPr>
          <p:nvPr userDrawn="1"/>
        </p:nvCxnSpPr>
        <p:spPr>
          <a:xfrm>
            <a:off x="374649" y="0"/>
            <a:ext cx="0" cy="60846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07953F-12AE-4A0A-BCB4-D58C6717DDFB}"/>
              </a:ext>
            </a:extLst>
          </p:cNvPr>
          <p:cNvCxnSpPr/>
          <p:nvPr userDrawn="1"/>
        </p:nvCxnSpPr>
        <p:spPr>
          <a:xfrm flipH="1">
            <a:off x="0" y="644525"/>
            <a:ext cx="765175" cy="0"/>
          </a:xfrm>
          <a:prstGeom prst="line">
            <a:avLst/>
          </a:prstGeom>
          <a:ln w="28575">
            <a:solidFill>
              <a:schemeClr val="tx2"/>
            </a:solidFill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BD940A0-55B7-4186-909F-FF4D5751132F}"/>
              </a:ext>
            </a:extLst>
          </p:cNvPr>
          <p:cNvSpPr/>
          <p:nvPr userDrawn="1"/>
        </p:nvSpPr>
        <p:spPr>
          <a:xfrm>
            <a:off x="719138" y="603250"/>
            <a:ext cx="82550" cy="82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4125D7F-B741-4321-A863-93F656D0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95425"/>
            <a:ext cx="4247226" cy="4373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6A8DE4C-A690-42C5-8758-B9AEDBFA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98" y="685801"/>
            <a:ext cx="587069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473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71539" y="5232400"/>
            <a:ext cx="11320272" cy="946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5387524"/>
            <a:ext cx="4876800" cy="635817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9" y="48414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39"/>
          <a:stretch/>
        </p:blipFill>
        <p:spPr>
          <a:xfrm>
            <a:off x="609600" y="1646202"/>
            <a:ext cx="11582400" cy="36576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71541" y="1497340"/>
            <a:ext cx="11320463" cy="148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8349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2" y="6324600"/>
            <a:ext cx="739139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Communicating Transportation Asset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0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2" y="6324600"/>
            <a:ext cx="728979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Communicating Transportation Asset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4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F128-8BAF-1242-BEE6-FBFD8A7CB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5790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2" y="6324600"/>
            <a:ext cx="739139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Communicating Transportation Asset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36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2" y="6324600"/>
            <a:ext cx="739139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Communicating Transportation Asset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08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  <a:lvl4pPr marL="1828754" indent="-457189">
              <a:buFont typeface="Courier New" panose="02070309020205020404" pitchFamily="49" charset="0"/>
              <a:buChar char="o"/>
              <a:defRPr/>
            </a:lvl4pPr>
            <a:lvl5pPr marL="2401828" indent="-396865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2" y="6324600"/>
            <a:ext cx="728979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Communicating Transportation Asset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4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2" y="6324600"/>
            <a:ext cx="739139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Communicating Transportation Asset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24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6374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1pPr marL="457189" indent="-457189">
              <a:buFont typeface="Courier New" panose="02070309020205020404" pitchFamily="49" charset="0"/>
              <a:buChar char="o"/>
              <a:defRPr/>
            </a:lvl1pPr>
            <a:lvl2pPr marL="914377" indent="-457189">
              <a:buFont typeface="Courier New" panose="02070309020205020404" pitchFamily="49" charset="0"/>
              <a:buChar char="o"/>
              <a:defRPr/>
            </a:lvl2pPr>
            <a:lvl3pPr marL="1371566" indent="-457189">
              <a:buFont typeface="Courier New" panose="02070309020205020404" pitchFamily="49" charset="0"/>
              <a:buChar char="o"/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52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1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58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92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2" indent="0">
              <a:buNone/>
              <a:defRPr sz="1800" b="1"/>
            </a:lvl3pPr>
            <a:lvl4pPr marL="1370864" indent="0">
              <a:buNone/>
              <a:defRPr sz="1600" b="1"/>
            </a:lvl4pPr>
            <a:lvl5pPr marL="1827822" indent="0">
              <a:buNone/>
              <a:defRPr sz="1600" b="1"/>
            </a:lvl5pPr>
            <a:lvl6pPr marL="2284778" indent="0">
              <a:buNone/>
              <a:defRPr sz="1600" b="1"/>
            </a:lvl6pPr>
            <a:lvl7pPr marL="2741736" indent="0">
              <a:buNone/>
              <a:defRPr sz="1600" b="1"/>
            </a:lvl7pPr>
            <a:lvl8pPr marL="3198689" indent="0">
              <a:buNone/>
              <a:defRPr sz="1600" b="1"/>
            </a:lvl8pPr>
            <a:lvl9pPr marL="365564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2" indent="0">
              <a:buNone/>
              <a:defRPr sz="1800" b="1"/>
            </a:lvl3pPr>
            <a:lvl4pPr marL="1370864" indent="0">
              <a:buNone/>
              <a:defRPr sz="1600" b="1"/>
            </a:lvl4pPr>
            <a:lvl5pPr marL="1827822" indent="0">
              <a:buNone/>
              <a:defRPr sz="1600" b="1"/>
            </a:lvl5pPr>
            <a:lvl6pPr marL="2284778" indent="0">
              <a:buNone/>
              <a:defRPr sz="1600" b="1"/>
            </a:lvl6pPr>
            <a:lvl7pPr marL="2741736" indent="0">
              <a:buNone/>
              <a:defRPr sz="1600" b="1"/>
            </a:lvl7pPr>
            <a:lvl8pPr marL="3198689" indent="0">
              <a:buNone/>
              <a:defRPr sz="1600" b="1"/>
            </a:lvl8pPr>
            <a:lvl9pPr marL="365564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F2FB-D484-F446-9CF9-06D3EC85D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390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972"/>
            <a:ext cx="9144000" cy="1938992"/>
          </a:xfrm>
        </p:spPr>
        <p:txBody>
          <a:bodyPr wrap="square" anchor="b">
            <a:sp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2" y="6324600"/>
            <a:ext cx="739139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Communicating Transportation Asset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64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5802547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14" r="3775"/>
          <a:stretch/>
        </p:blipFill>
        <p:spPr>
          <a:xfrm>
            <a:off x="0" y="914401"/>
            <a:ext cx="12192000" cy="536219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 anchor="ctr">
            <a:normAutofit fontScale="90000"/>
          </a:bodyPr>
          <a:lstStyle/>
          <a:p>
            <a:endParaRPr lang="en-US" sz="32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83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6B1B7A-77C9-6277-8A56-5C46BCE91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FC8042-85BA-4529-AC57-15AC48F290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405" y="1820488"/>
            <a:ext cx="4352795" cy="1104340"/>
          </a:xfrm>
          <a:prstGeom prst="rect">
            <a:avLst/>
          </a:prstGeom>
          <a:noFill/>
        </p:spPr>
        <p:txBody>
          <a:bodyPr lIns="0"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</a:t>
            </a:r>
            <a:br>
              <a:rPr lang="en-US"/>
            </a:br>
            <a:r>
              <a:rPr lang="en-US"/>
              <a:t>32pt bold.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9C0E1A4-AF59-4D13-BD8D-297D447D93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405" y="3369862"/>
            <a:ext cx="4352795" cy="914039"/>
          </a:xfrm>
          <a:prstGeom prst="rect">
            <a:avLst/>
          </a:prstGeom>
        </p:spPr>
        <p:txBody>
          <a:bodyPr lIns="0" anchor="b"/>
          <a:lstStyle>
            <a:lvl1pPr marL="0" indent="0">
              <a:buFontTx/>
              <a:buNone/>
              <a:defRPr sz="2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Other information, </a:t>
            </a:r>
            <a:br>
              <a:rPr lang="en-AU"/>
            </a:br>
            <a:r>
              <a:rPr lang="en-AU"/>
              <a:t>28pt light bold.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39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ertical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91CE"/>
                </a:solidFill>
              </a:defRPr>
            </a:lvl1pPr>
          </a:lstStyle>
          <a:p>
            <a:r>
              <a:rPr lang="en-US"/>
              <a:t>Slide title, 28pt bold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723" y="1243013"/>
            <a:ext cx="11521440" cy="4935537"/>
          </a:xfrm>
        </p:spPr>
        <p:txBody>
          <a:bodyPr/>
          <a:lstStyle>
            <a:lvl1pPr marL="342900" indent="-342900">
              <a:buClr>
                <a:srgbClr val="4791CE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FFA014"/>
              </a:buClr>
              <a:defRPr/>
            </a:lvl2pPr>
            <a:lvl3pPr>
              <a:buClr>
                <a:srgbClr val="231EDC"/>
              </a:buClr>
              <a:defRPr/>
            </a:lvl3pPr>
            <a:lvl4pPr>
              <a:buClr>
                <a:srgbClr val="4791CE"/>
              </a:buClr>
              <a:defRPr/>
            </a:lvl4pPr>
            <a:lvl5pPr>
              <a:buClr>
                <a:srgbClr val="B9D5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3373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Vertical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91CE"/>
                </a:solidFill>
              </a:defRPr>
            </a:lvl1pPr>
          </a:lstStyle>
          <a:p>
            <a:r>
              <a:rPr lang="en-US"/>
              <a:t>Slide title, 28pt bold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723" y="1243013"/>
            <a:ext cx="5605088" cy="4935537"/>
          </a:xfrm>
        </p:spPr>
        <p:txBody>
          <a:bodyPr/>
          <a:lstStyle>
            <a:lvl1pPr marL="342900" indent="-342900">
              <a:buClr>
                <a:srgbClr val="4791CE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FFA014"/>
              </a:buClr>
              <a:defRPr/>
            </a:lvl2pPr>
            <a:lvl3pPr>
              <a:buClr>
                <a:srgbClr val="231EDC"/>
              </a:buClr>
              <a:defRPr/>
            </a:lvl3pPr>
            <a:lvl4pPr>
              <a:buClr>
                <a:srgbClr val="4791CE"/>
              </a:buClr>
              <a:defRPr/>
            </a:lvl4pPr>
            <a:lvl5pPr>
              <a:buClr>
                <a:srgbClr val="B9D5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BD78F4D-507C-6FB2-6420-9310010F4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8834" y="1249276"/>
            <a:ext cx="5605088" cy="4935537"/>
          </a:xfrm>
        </p:spPr>
        <p:txBody>
          <a:bodyPr/>
          <a:lstStyle>
            <a:lvl1pPr marL="342900" indent="-342900">
              <a:buClr>
                <a:srgbClr val="4791CE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FFA014"/>
              </a:buClr>
              <a:defRPr/>
            </a:lvl2pPr>
            <a:lvl3pPr>
              <a:buClr>
                <a:srgbClr val="231EDC"/>
              </a:buClr>
              <a:defRPr/>
            </a:lvl3pPr>
            <a:lvl4pPr>
              <a:buClr>
                <a:srgbClr val="4791CE"/>
              </a:buClr>
              <a:defRPr/>
            </a:lvl4pPr>
            <a:lvl5pPr>
              <a:buClr>
                <a:srgbClr val="B9D5F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5431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1" y="1480456"/>
            <a:ext cx="10995569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72436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13C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13C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563460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13C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13C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523975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13C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998031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13C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53163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4E57F-1BCE-7F40-AC12-E5555FA89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779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83409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AEA22-48B7-2B4B-939F-D29252AF6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291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2" indent="0">
              <a:buNone/>
              <a:defRPr sz="1000"/>
            </a:lvl3pPr>
            <a:lvl4pPr marL="1370864" indent="0">
              <a:buNone/>
              <a:defRPr sz="900"/>
            </a:lvl4pPr>
            <a:lvl5pPr marL="1827822" indent="0">
              <a:buNone/>
              <a:defRPr sz="900"/>
            </a:lvl5pPr>
            <a:lvl6pPr marL="2284778" indent="0">
              <a:buNone/>
              <a:defRPr sz="900"/>
            </a:lvl6pPr>
            <a:lvl7pPr marL="2741736" indent="0">
              <a:buNone/>
              <a:defRPr sz="900"/>
            </a:lvl7pPr>
            <a:lvl8pPr marL="3198689" indent="0">
              <a:buNone/>
              <a:defRPr sz="900"/>
            </a:lvl8pPr>
            <a:lvl9pPr marL="365564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D2B17-B849-9C4D-8106-DE8789290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288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2" indent="0">
              <a:buNone/>
              <a:defRPr sz="2400"/>
            </a:lvl3pPr>
            <a:lvl4pPr marL="1370864" indent="0">
              <a:buNone/>
              <a:defRPr sz="2000"/>
            </a:lvl4pPr>
            <a:lvl5pPr marL="1827822" indent="0">
              <a:buNone/>
              <a:defRPr sz="2000"/>
            </a:lvl5pPr>
            <a:lvl6pPr marL="2284778" indent="0">
              <a:buNone/>
              <a:defRPr sz="2000"/>
            </a:lvl6pPr>
            <a:lvl7pPr marL="2741736" indent="0">
              <a:buNone/>
              <a:defRPr sz="2000"/>
            </a:lvl7pPr>
            <a:lvl8pPr marL="3198689" indent="0">
              <a:buNone/>
              <a:defRPr sz="2000"/>
            </a:lvl8pPr>
            <a:lvl9pPr marL="3655645" indent="0">
              <a:buNone/>
              <a:defRPr sz="2000"/>
            </a:lvl9pPr>
          </a:lstStyle>
          <a:p>
            <a:pPr lvl="0"/>
            <a:endParaRPr lang="en-US" noProof="0">
              <a:sym typeface="Gill Sans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2" indent="0">
              <a:buNone/>
              <a:defRPr sz="1000"/>
            </a:lvl3pPr>
            <a:lvl4pPr marL="1370864" indent="0">
              <a:buNone/>
              <a:defRPr sz="900"/>
            </a:lvl4pPr>
            <a:lvl5pPr marL="1827822" indent="0">
              <a:buNone/>
              <a:defRPr sz="900"/>
            </a:lvl5pPr>
            <a:lvl6pPr marL="2284778" indent="0">
              <a:buNone/>
              <a:defRPr sz="900"/>
            </a:lvl6pPr>
            <a:lvl7pPr marL="2741736" indent="0">
              <a:buNone/>
              <a:defRPr sz="900"/>
            </a:lvl7pPr>
            <a:lvl8pPr marL="3198689" indent="0">
              <a:buNone/>
              <a:defRPr sz="900"/>
            </a:lvl8pPr>
            <a:lvl9pPr marL="365564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FB11-C050-4B49-A23F-2DAF7D82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988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492"/>
            <a:ext cx="10972800" cy="1509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3" tIns="50773" rIns="91391" bIns="507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3" tIns="50773" rIns="91391" bIns="50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259485" y="6508753"/>
            <a:ext cx="408516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391" tIns="45695" rIns="91391" bIns="4569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986A4"/>
                </a:solidFill>
                <a:latin typeface="Lucida Grande" charset="0"/>
                <a:ea typeface="ＭＳ Ｐゴシック" charset="0"/>
                <a:cs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61A7C-319B-0E47-A632-DEACC9A5FBCE}" type="slidenum">
              <a:rPr lang="en-US">
                <a:sym typeface="Lucida Grande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5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hdr="0" ftr="0" dt="0"/>
  <p:txStyles>
    <p:titleStyle>
      <a:lvl1pPr marL="39667" indent="-39667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24142"/>
          </a:solidFill>
          <a:latin typeface="+mj-lt"/>
          <a:ea typeface="+mj-ea"/>
          <a:cs typeface="+mj-cs"/>
          <a:sym typeface="Gill Sans" charset="0"/>
        </a:defRPr>
      </a:lvl1pPr>
      <a:lvl2pPr marL="39667" indent="-39667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24142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2pPr>
      <a:lvl3pPr marL="39667" indent="-39667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24142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3pPr>
      <a:lvl4pPr marL="39667" indent="-39667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24142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4pPr>
      <a:lvl5pPr marL="39667" indent="-39667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24142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5pPr>
      <a:lvl6pPr marL="496623" algn="ctr" rtl="0" fontAlgn="base">
        <a:spcBef>
          <a:spcPct val="0"/>
        </a:spcBef>
        <a:spcAft>
          <a:spcPct val="0"/>
        </a:spcAft>
        <a:defRPr sz="4400" b="1">
          <a:solidFill>
            <a:srgbClr val="424142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6pPr>
      <a:lvl7pPr marL="953578" algn="ctr" rtl="0" fontAlgn="base">
        <a:spcBef>
          <a:spcPct val="0"/>
        </a:spcBef>
        <a:spcAft>
          <a:spcPct val="0"/>
        </a:spcAft>
        <a:defRPr sz="4400" b="1">
          <a:solidFill>
            <a:srgbClr val="424142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7pPr>
      <a:lvl8pPr marL="1410534" algn="ctr" rtl="0" fontAlgn="base">
        <a:spcBef>
          <a:spcPct val="0"/>
        </a:spcBef>
        <a:spcAft>
          <a:spcPct val="0"/>
        </a:spcAft>
        <a:defRPr sz="4400" b="1">
          <a:solidFill>
            <a:srgbClr val="424142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8pPr>
      <a:lvl9pPr marL="1867489" algn="ctr" rtl="0" fontAlgn="base">
        <a:spcBef>
          <a:spcPct val="0"/>
        </a:spcBef>
        <a:spcAft>
          <a:spcPct val="0"/>
        </a:spcAft>
        <a:defRPr sz="4400" b="1">
          <a:solidFill>
            <a:srgbClr val="424142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9pPr>
    </p:titleStyle>
    <p:bodyStyle>
      <a:lvl1pPr marL="382384" indent="-342718" algn="l" rtl="0" eaLnBrk="0" fontAlgn="base" hangingPunct="0">
        <a:spcBef>
          <a:spcPts val="600"/>
        </a:spcBef>
        <a:spcAft>
          <a:spcPct val="0"/>
        </a:spcAft>
        <a:buClr>
          <a:srgbClr val="424142"/>
        </a:buClr>
        <a:buSzPct val="100000"/>
        <a:buFont typeface="Arial" charset="0"/>
        <a:buChar char="•"/>
        <a:defRPr sz="2400">
          <a:solidFill>
            <a:srgbClr val="424142"/>
          </a:solidFill>
          <a:latin typeface="+mn-lt"/>
          <a:ea typeface="+mn-ea"/>
          <a:cs typeface="+mn-cs"/>
          <a:sym typeface="Gill Sans Light" charset="0"/>
        </a:defRPr>
      </a:lvl1pPr>
      <a:lvl2pPr marL="731447" indent="-285597" algn="l" rtl="0" eaLnBrk="0" fontAlgn="base" hangingPunct="0">
        <a:spcBef>
          <a:spcPts val="500"/>
        </a:spcBef>
        <a:spcAft>
          <a:spcPct val="0"/>
        </a:spcAft>
        <a:buClr>
          <a:srgbClr val="424142"/>
        </a:buClr>
        <a:buSzPct val="100000"/>
        <a:buFont typeface="Arial" charset="0"/>
        <a:buChar char="–"/>
        <a:defRPr sz="2000">
          <a:solidFill>
            <a:srgbClr val="424142"/>
          </a:solidFill>
          <a:latin typeface="+mn-lt"/>
          <a:ea typeface="+mn-ea"/>
          <a:cs typeface="+mn-cs"/>
          <a:sym typeface="Gill Sans Light" charset="0"/>
        </a:defRPr>
      </a:lvl2pPr>
      <a:lvl3pPr marL="1131283" indent="-228478" algn="l" rtl="0" eaLnBrk="0" fontAlgn="base" hangingPunct="0">
        <a:spcBef>
          <a:spcPts val="400"/>
        </a:spcBef>
        <a:spcAft>
          <a:spcPct val="0"/>
        </a:spcAft>
        <a:buClr>
          <a:srgbClr val="424142"/>
        </a:buClr>
        <a:buSzPct val="100000"/>
        <a:buFont typeface="Arial" charset="0"/>
        <a:buChar char="•"/>
        <a:defRPr>
          <a:solidFill>
            <a:srgbClr val="424142"/>
          </a:solidFill>
          <a:latin typeface="+mn-lt"/>
          <a:ea typeface="+mn-ea"/>
          <a:cs typeface="+mn-cs"/>
          <a:sym typeface="Gill Sans Light" charset="0"/>
        </a:defRPr>
      </a:lvl3pPr>
      <a:lvl4pPr marL="1588241" indent="-228478" algn="l" rtl="0" eaLnBrk="0" fontAlgn="base" hangingPunct="0">
        <a:spcBef>
          <a:spcPts val="400"/>
        </a:spcBef>
        <a:spcAft>
          <a:spcPct val="0"/>
        </a:spcAft>
        <a:buClr>
          <a:srgbClr val="424142"/>
        </a:buClr>
        <a:buSzPct val="100000"/>
        <a:buFont typeface="Arial" charset="0"/>
        <a:buChar char="–"/>
        <a:defRPr sz="1600">
          <a:solidFill>
            <a:srgbClr val="424142"/>
          </a:solidFill>
          <a:latin typeface="+mn-lt"/>
          <a:ea typeface="+mn-ea"/>
          <a:cs typeface="+mn-cs"/>
          <a:sym typeface="Gill Sans Light" charset="0"/>
        </a:defRPr>
      </a:lvl4pPr>
      <a:lvl5pPr marL="2045194" indent="-228478" algn="l" rtl="0" eaLnBrk="0" fontAlgn="base" hangingPunct="0">
        <a:spcBef>
          <a:spcPts val="300"/>
        </a:spcBef>
        <a:spcAft>
          <a:spcPct val="0"/>
        </a:spcAft>
        <a:buClr>
          <a:srgbClr val="424142"/>
        </a:buClr>
        <a:buSzPct val="100000"/>
        <a:buFont typeface="Arial" charset="0"/>
        <a:buChar char="»"/>
        <a:defRPr sz="1400">
          <a:solidFill>
            <a:srgbClr val="424142"/>
          </a:solidFill>
          <a:latin typeface="+mn-lt"/>
          <a:ea typeface="+mn-ea"/>
          <a:cs typeface="+mn-cs"/>
          <a:sym typeface="Gill Sans Light" charset="0"/>
        </a:defRPr>
      </a:lvl5pPr>
      <a:lvl6pPr marL="2502150" indent="-228478" algn="l" rtl="0" fontAlgn="base">
        <a:spcBef>
          <a:spcPts val="300"/>
        </a:spcBef>
        <a:spcAft>
          <a:spcPct val="0"/>
        </a:spcAft>
        <a:buClr>
          <a:srgbClr val="424142"/>
        </a:buClr>
        <a:buSzPct val="100000"/>
        <a:buFont typeface="Arial" charset="0"/>
        <a:buChar char="»"/>
        <a:defRPr sz="1400">
          <a:solidFill>
            <a:srgbClr val="424142"/>
          </a:solidFill>
          <a:latin typeface="+mn-lt"/>
          <a:ea typeface="+mn-ea"/>
          <a:cs typeface="+mn-cs"/>
          <a:sym typeface="Gill Sans Light" charset="0"/>
        </a:defRPr>
      </a:lvl6pPr>
      <a:lvl7pPr marL="2959104" indent="-228478" algn="l" rtl="0" fontAlgn="base">
        <a:spcBef>
          <a:spcPts val="300"/>
        </a:spcBef>
        <a:spcAft>
          <a:spcPct val="0"/>
        </a:spcAft>
        <a:buClr>
          <a:srgbClr val="424142"/>
        </a:buClr>
        <a:buSzPct val="100000"/>
        <a:buFont typeface="Arial" charset="0"/>
        <a:buChar char="»"/>
        <a:defRPr sz="1400">
          <a:solidFill>
            <a:srgbClr val="424142"/>
          </a:solidFill>
          <a:latin typeface="+mn-lt"/>
          <a:ea typeface="+mn-ea"/>
          <a:cs typeface="+mn-cs"/>
          <a:sym typeface="Gill Sans Light" charset="0"/>
        </a:defRPr>
      </a:lvl7pPr>
      <a:lvl8pPr marL="3416060" indent="-228478" algn="l" rtl="0" fontAlgn="base">
        <a:spcBef>
          <a:spcPts val="300"/>
        </a:spcBef>
        <a:spcAft>
          <a:spcPct val="0"/>
        </a:spcAft>
        <a:buClr>
          <a:srgbClr val="424142"/>
        </a:buClr>
        <a:buSzPct val="100000"/>
        <a:buFont typeface="Arial" charset="0"/>
        <a:buChar char="»"/>
        <a:defRPr sz="1400">
          <a:solidFill>
            <a:srgbClr val="424142"/>
          </a:solidFill>
          <a:latin typeface="+mn-lt"/>
          <a:ea typeface="+mn-ea"/>
          <a:cs typeface="+mn-cs"/>
          <a:sym typeface="Gill Sans Light" charset="0"/>
        </a:defRPr>
      </a:lvl8pPr>
      <a:lvl9pPr marL="3873017" indent="-228478" algn="l" rtl="0" fontAlgn="base">
        <a:spcBef>
          <a:spcPts val="300"/>
        </a:spcBef>
        <a:spcAft>
          <a:spcPct val="0"/>
        </a:spcAft>
        <a:buClr>
          <a:srgbClr val="424142"/>
        </a:buClr>
        <a:buSzPct val="100000"/>
        <a:buFont typeface="Arial" charset="0"/>
        <a:buChar char="»"/>
        <a:defRPr sz="1400">
          <a:solidFill>
            <a:srgbClr val="424142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6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456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2" algn="l" defTabSz="456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4" algn="l" defTabSz="456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2" algn="l" defTabSz="456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8" algn="l" defTabSz="456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6" algn="l" defTabSz="456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9" algn="l" defTabSz="456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5" algn="l" defTabSz="456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C1BF0-96F7-4F64-8432-A3C703A0C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6596D-3190-4557-B0CA-7B78987AA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75F19-EB26-4700-A96B-A99D7773B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8A27E49-EA65-466A-A615-BE3BEB8CF6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EPTA Logo">
            <a:extLst>
              <a:ext uri="{FF2B5EF4-FFF2-40B4-BE49-F238E27FC236}">
                <a16:creationId xmlns:a16="http://schemas.microsoft.com/office/drawing/2014/main" id="{F1741B58-3B0E-4AC1-8EAF-52781B44F12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92862"/>
            <a:ext cx="1009233" cy="292100"/>
          </a:xfrm>
          <a:prstGeom prst="rect">
            <a:avLst/>
          </a:prstGeom>
        </p:spPr>
      </p:pic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2AC0F5F2-809E-48AD-AA84-06DFD003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347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C1BF0-96F7-4F64-8432-A3C703A0C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6596D-3190-4557-B0CA-7B78987AA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 -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75F19-EB26-4700-A96B-A99D7773B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8A27E49-EA65-466A-A615-BE3BEB8CF6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EPTA Logo">
            <a:extLst>
              <a:ext uri="{FF2B5EF4-FFF2-40B4-BE49-F238E27FC236}">
                <a16:creationId xmlns:a16="http://schemas.microsoft.com/office/drawing/2014/main" id="{F1741B58-3B0E-4AC1-8EAF-52781B44F1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92862"/>
            <a:ext cx="1009233" cy="292100"/>
          </a:xfrm>
          <a:prstGeom prst="rect">
            <a:avLst/>
          </a:prstGeom>
        </p:spPr>
      </p:pic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2AC0F5F2-809E-48AD-AA84-06DFD003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04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75360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r">
              <a:defRPr/>
            </a:pPr>
            <a:fld id="{C08E5819-54B1-418D-9241-92F644D79DBB}" type="slidenum">
              <a:rPr lang="en-US"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2" y="6324600"/>
            <a:ext cx="7391399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Communicating Transportation Asset Management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348525"/>
            <a:ext cx="2438400" cy="317910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883920" y="6244862"/>
            <a:ext cx="1042416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70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0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457189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2pPr>
      <a:lvl3pPr marL="1371566" indent="-457189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3pPr>
      <a:lvl4pPr marL="1828754" indent="-457189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</a:defRPr>
      </a:lvl4pPr>
      <a:lvl5pPr marL="2401828" indent="-396865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>
          <a:tab pos="2401828" algn="l"/>
        </a:tabLst>
        <a:defRPr sz="240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screen shot of a computer">
            <a:extLst>
              <a:ext uri="{FF2B5EF4-FFF2-40B4-BE49-F238E27FC236}">
                <a16:creationId xmlns:a16="http://schemas.microsoft.com/office/drawing/2014/main" id="{70CF2F14-2A81-AA9C-DFF0-D7BCA1A11C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8349563-B6BF-EA59-CFB2-7955BAD117E3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32149" y="225211"/>
            <a:ext cx="11439010" cy="576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Slide title, 28pt bold</a:t>
            </a:r>
            <a:endParaRPr lang="en-AU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B96BB7B-664B-2A73-98F7-2ABFB9074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039" y="1384917"/>
            <a:ext cx="11340439" cy="474156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126E62-E46F-DBBA-E745-D53735F39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8881" y="6525652"/>
            <a:ext cx="562277" cy="2743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1">
                <a:solidFill>
                  <a:schemeClr val="bg1"/>
                </a:solidFill>
                <a:latin typeface="+mn-lt"/>
                <a:cs typeface="JacobsChronos" pitchFamily="34" charset="0"/>
              </a:defRPr>
            </a:lvl1pPr>
          </a:lstStyle>
          <a:p>
            <a:fld id="{9B3E39EC-4BE2-4DEA-81C0-4ABC0AAB4AC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30D5F1-5745-32D2-85AE-2E341856F782}"/>
              </a:ext>
            </a:extLst>
          </p:cNvPr>
          <p:cNvSpPr/>
          <p:nvPr userDrawn="1"/>
        </p:nvSpPr>
        <p:spPr>
          <a:xfrm>
            <a:off x="10529454" y="225211"/>
            <a:ext cx="1312023" cy="539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latin typeface="+mj-lt"/>
            </a:endParaRPr>
          </a:p>
        </p:txBody>
      </p:sp>
      <p:pic>
        <p:nvPicPr>
          <p:cNvPr id="6" name="Picture 5" descr="A blue text with blue text and blue text&#10;&#10;Description automatically generated">
            <a:extLst>
              <a:ext uri="{FF2B5EF4-FFF2-40B4-BE49-F238E27FC236}">
                <a16:creationId xmlns:a16="http://schemas.microsoft.com/office/drawing/2014/main" id="{85F9E41E-9B47-4D0E-48D6-016E84F940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76" y="273364"/>
            <a:ext cx="1028344" cy="4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8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500" y="673988"/>
            <a:ext cx="276161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13C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87068" y="1516316"/>
            <a:ext cx="5441950" cy="4163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13C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62856" y="6393885"/>
            <a:ext cx="280035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9174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m-portal.com/event-directory/tam-webina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m-portal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s://www.tam-portal.com/events/tam-webinar-82/" TargetMode="External"/><Relationship Id="rId4" Type="http://schemas.openxmlformats.org/officeDocument/2006/relationships/hyperlink" Target="https://www.tam-portal.com/events/tam-webinar-8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tap/resources_and_publications.cf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transportationmanagement.u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688" y="6521450"/>
            <a:ext cx="16113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4" name="AutoShape 2"/>
          <p:cNvSpPr>
            <a:spLocks/>
          </p:cNvSpPr>
          <p:nvPr/>
        </p:nvSpPr>
        <p:spPr bwMode="auto">
          <a:xfrm>
            <a:off x="0" y="5978103"/>
            <a:ext cx="12192000" cy="87989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8648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51"/>
              </a:solidFill>
              <a:effectLst/>
              <a:uLnTx/>
              <a:uFillTx/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597851" y="584287"/>
            <a:ext cx="10566859" cy="4753677"/>
          </a:xfrm>
        </p:spPr>
        <p:txBody>
          <a:bodyPr vert="horz" wrap="square" lIns="50773" tIns="50773" rIns="131998" bIns="50773" numCol="1" anchor="ctr" anchorCtr="0" compatLnSpc="1">
            <a:prstTxWarp prst="textNoShape">
              <a:avLst/>
            </a:prstTxWarp>
            <a:normAutofit/>
          </a:bodyPr>
          <a:lstStyle/>
          <a:p>
            <a:pPr indent="0" algn="l" eaLnBrk="1" hangingPunct="1">
              <a:defRPr/>
            </a:pPr>
            <a:r>
              <a:rPr lang="en-US" sz="3200" dirty="0">
                <a:solidFill>
                  <a:srgbClr val="9FA1A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 Asset Management Webinar Series</a:t>
            </a:r>
            <a:br>
              <a:rPr lang="en-US" sz="4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Webinar 30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Reflections on 40+ Years of TAM</a:t>
            </a:r>
            <a:b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b="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8D9DC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Sponsored by FHWA and AASHTO</a:t>
            </a:r>
            <a:endParaRPr lang="en-US" sz="1700" b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461296" y="6158539"/>
            <a:ext cx="3269408" cy="519023"/>
          </a:xfrm>
        </p:spPr>
        <p:txBody>
          <a:bodyPr vert="horz" wrap="square" lIns="50773" tIns="50773" rIns="131998" bIns="50773" numCol="1" anchor="t" anchorCtr="0" compatLnSpc="1">
            <a:prstTxWarp prst="textNoShape">
              <a:avLst/>
            </a:prstTxWarp>
          </a:bodyPr>
          <a:lstStyle/>
          <a:p>
            <a:pPr marL="39663" indent="0" algn="ctr" eaLnBrk="1" hangingPunct="1"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May 20, 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2026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0162D8-651A-B9F6-9BA2-6E5050EF586E}"/>
              </a:ext>
            </a:extLst>
          </p:cNvPr>
          <p:cNvGrpSpPr/>
          <p:nvPr/>
        </p:nvGrpSpPr>
        <p:grpSpPr>
          <a:xfrm>
            <a:off x="10379366" y="4085228"/>
            <a:ext cx="1550988" cy="1710705"/>
            <a:chOff x="10293106" y="3429628"/>
            <a:chExt cx="1550988" cy="1710705"/>
          </a:xfrm>
        </p:grpSpPr>
        <p:pic>
          <p:nvPicPr>
            <p:cNvPr id="202758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3106" y="4259268"/>
              <a:ext cx="15509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759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0757" y="4757746"/>
              <a:ext cx="1303337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CDEAC59-5B10-05A4-CE70-1B8B5CB6C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8615" y="3429628"/>
              <a:ext cx="612190" cy="699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66631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25500" y="272014"/>
            <a:ext cx="45954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Economic</a:t>
            </a:r>
            <a:r>
              <a:rPr spc="-55" dirty="0"/>
              <a:t> </a:t>
            </a:r>
            <a:r>
              <a:rPr spc="-170" dirty="0"/>
              <a:t>Stability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1457" y="1243486"/>
            <a:ext cx="4114165" cy="37973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99085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Strengths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6285" marR="0" lvl="1" indent="-286385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Incre</a:t>
            </a:r>
            <a:r>
              <a:rPr kumimoji="0" sz="2400" b="0" i="0" u="none" strike="noStrike" kern="0" cap="none" spc="-3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ased</a:t>
            </a:r>
            <a:r>
              <a:rPr kumimoji="0" sz="2400" b="0" i="0" u="none" strike="noStrike" kern="0" cap="none" spc="2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focus</a:t>
            </a:r>
            <a:r>
              <a:rPr kumimoji="0" sz="2400" b="0" i="0" u="none" strike="noStrike" kern="0" cap="none" spc="2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29210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preservation</a:t>
            </a:r>
            <a:r>
              <a:rPr kumimoji="0" sz="2400" b="0" i="0" u="none" strike="noStrike" kern="0" cap="none" spc="1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&amp;</a:t>
            </a:r>
            <a:r>
              <a:rPr kumimoji="0" sz="2400" b="0" i="0" u="none" strike="noStrike" kern="0" cap="none" spc="-3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life</a:t>
            </a:r>
            <a:r>
              <a:rPr kumimoji="0" sz="2400" b="0" i="0" u="none" strike="noStrike" kern="0" cap="none" spc="-3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cycle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planning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We</a:t>
            </a:r>
            <a:r>
              <a:rPr kumimoji="0" sz="2400" b="0" i="0" u="none" strike="noStrike" kern="0" cap="none" spc="-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aknesses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5080" lvl="1" indent="-28702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Inability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to</a:t>
            </a:r>
            <a:r>
              <a:rPr kumimoji="0" sz="2400" b="0" i="0" u="none" strike="noStrike" kern="0" cap="none" spc="1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quantify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</a:t>
            </a:r>
            <a:r>
              <a:rPr kumimoji="0" sz="2400" b="0" i="0" u="none" strike="noStrike" kern="0" cap="none" spc="2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ROI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for</a:t>
            </a:r>
            <a:r>
              <a:rPr kumimoji="0" sz="2400" b="0" i="0" u="none" strike="noStrike" kern="0" cap="none" spc="3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asset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management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29464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Vulne</a:t>
            </a:r>
            <a:r>
              <a:rPr kumimoji="0" sz="2400" b="0" i="0" u="none" strike="noStrike" kern="0" cap="none" spc="-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rability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to</a:t>
            </a:r>
            <a:r>
              <a:rPr kumimoji="0" sz="2400" b="0" i="0" u="none" strike="noStrike" kern="0" cap="none" spc="2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shifts</a:t>
            </a:r>
            <a:r>
              <a:rPr kumimoji="0" sz="2400" b="0" i="0" u="none" strike="noStrike" kern="0" cap="none" spc="229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 </a:t>
            </a:r>
            <a:r>
              <a:rPr kumimoji="0" sz="2400" b="0" i="0" u="none" strike="noStrike" kern="0" cap="none" spc="1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agency</a:t>
            </a:r>
            <a:r>
              <a:rPr kumimoji="0" sz="2400" b="0" i="0" u="none" strike="noStrike" kern="0" cap="none" spc="3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prioritie</a:t>
            </a:r>
            <a:r>
              <a:rPr kumimoji="0" sz="2400" b="0" i="0" u="none" strike="noStrike" kern="0" cap="none" spc="-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4" name="object 4" descr="A green scale with a couple of coins in them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4" y="968990"/>
            <a:ext cx="5107097" cy="3628853"/>
          </a:xfrm>
          <a:prstGeom prst="rect">
            <a:avLst/>
          </a:prstGeom>
        </p:spPr>
      </p:pic>
      <p:pic>
        <p:nvPicPr>
          <p:cNvPr id="5" name="object 5" descr="A black background with yellow objects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089" y="4820729"/>
            <a:ext cx="6072936" cy="107447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25500" y="272014"/>
            <a:ext cx="63347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Environmental</a:t>
            </a:r>
            <a:r>
              <a:rPr spc="-40" dirty="0"/>
              <a:t> </a:t>
            </a:r>
            <a:r>
              <a:rPr spc="-145" dirty="0"/>
              <a:t>Resilience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043" y="882550"/>
            <a:ext cx="5523230" cy="52603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99085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Strengths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6285" marR="726440" lvl="1" indent="-28702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Incorporation</a:t>
            </a:r>
            <a:r>
              <a:rPr kumimoji="0" sz="2400" b="0" i="0" u="none" strike="noStrike" kern="0" cap="none" spc="1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re</a:t>
            </a:r>
            <a:r>
              <a:rPr kumimoji="0" sz="2400" b="0" i="0" u="none" strike="noStrike" kern="0" cap="none" spc="-3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silie</a:t>
            </a:r>
            <a:r>
              <a:rPr kumimoji="0" sz="2400" b="0" i="0" u="none" strike="noStrike" kern="0" cap="none" spc="-3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nce</a:t>
            </a:r>
            <a:r>
              <a:rPr kumimoji="0" sz="2400" b="0" i="0" u="none" strike="noStrike" kern="0" cap="none" spc="3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into AMPs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Comple</a:t>
            </a:r>
            <a:r>
              <a:rPr kumimoji="0" sz="2400" b="0" i="0" u="none" strike="noStrike" kern="0" cap="none" spc="-3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tion</a:t>
            </a:r>
            <a:r>
              <a:rPr kumimoji="0" sz="2400" b="0" i="0" u="none" strike="noStrike" kern="0" cap="none" spc="1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Re</a:t>
            </a:r>
            <a:r>
              <a:rPr kumimoji="0" sz="2400" b="0" i="0" u="none" strike="noStrike" kern="0" cap="none" spc="-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silie</a:t>
            </a:r>
            <a:r>
              <a:rPr kumimoji="0" sz="2400" b="0" i="0" u="none" strike="noStrike" kern="0" cap="none" spc="-3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nce</a:t>
            </a:r>
            <a:r>
              <a:rPr kumimoji="0" sz="2400" b="0" i="0" u="none" strike="noStrike" kern="0" cap="none" spc="3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Plans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PROTECT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funds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508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Availability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inve</a:t>
            </a:r>
            <a:r>
              <a:rPr kumimoji="0" sz="2400" b="0" i="0" u="none" strike="noStrike" kern="0" cap="none" spc="-2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ntorie</a:t>
            </a:r>
            <a:r>
              <a:rPr kumimoji="0" sz="2400" b="0" i="0" u="none" strike="noStrike" kern="0" cap="none" spc="-2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r>
              <a:rPr kumimoji="0" sz="2400" b="0" i="0" u="none" strike="noStrike" kern="0" cap="none" spc="2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to</a:t>
            </a:r>
            <a:r>
              <a:rPr kumimoji="0" sz="2400" b="0" i="0" u="none" strike="noStrike" kern="0" cap="none" spc="2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support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re</a:t>
            </a:r>
            <a:r>
              <a:rPr kumimoji="0" sz="2400" b="0" i="0" u="none" strike="noStrike" kern="0" cap="none" spc="-3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imburse</a:t>
            </a:r>
            <a:r>
              <a:rPr kumimoji="0" sz="2400" b="0" i="0" u="none" strike="noStrike" kern="0" cap="none" spc="-3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ment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cla</a:t>
            </a:r>
            <a:r>
              <a:rPr kumimoji="0" sz="2400" b="0" i="0" u="none" strike="noStrike" kern="0" cap="none" spc="-4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ims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We</a:t>
            </a:r>
            <a:r>
              <a:rPr kumimoji="0" sz="2400" b="0" i="0" u="none" strike="noStrike" kern="0" cap="none" spc="-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aknesses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1" indent="-28702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Political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nature</a:t>
            </a:r>
            <a:r>
              <a:rPr kumimoji="0" sz="2400" b="0" i="0" u="none" strike="noStrike" kern="0" cap="none" spc="3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the</a:t>
            </a:r>
            <a:r>
              <a:rPr kumimoji="0" sz="2400" b="0" i="0" u="none" strike="noStrike" kern="0" cap="none" spc="3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topic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39878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Availability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just-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time</a:t>
            </a:r>
            <a:r>
              <a:rPr kumimoji="0" sz="2400" b="0" i="0" u="none" strike="noStrike" kern="0" cap="none" spc="3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training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materia</a:t>
            </a:r>
            <a:r>
              <a:rPr kumimoji="0" sz="2400" b="0" i="0" u="none" strike="noStrike" kern="0" cap="none" spc="-3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Vulne</a:t>
            </a:r>
            <a:r>
              <a:rPr kumimoji="0" sz="2400" b="0" i="0" u="none" strike="noStrike" kern="0" cap="none" spc="-3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rability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funding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107061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Challe</a:t>
            </a:r>
            <a:r>
              <a:rPr kumimoji="0" sz="2400" b="0" i="0" u="none" strike="noStrike" kern="0" cap="none" spc="-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nges</a:t>
            </a:r>
            <a:r>
              <a:rPr kumimoji="0" sz="2400" b="0" i="0" u="none" strike="noStrike" kern="0" cap="none" spc="2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with</a:t>
            </a:r>
            <a:r>
              <a:rPr kumimoji="0" sz="2400" b="0" i="0" u="none" strike="noStrike" kern="0" cap="none" spc="1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inve</a:t>
            </a:r>
            <a:r>
              <a:rPr kumimoji="0" sz="2400" b="0" i="0" u="none" strike="noStrike" kern="0" cap="none" spc="-2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sting</a:t>
            </a:r>
            <a:r>
              <a:rPr kumimoji="0" sz="2400" b="0" i="0" u="none" strike="noStrike" kern="0" cap="none" spc="229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 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uncertain</a:t>
            </a:r>
            <a:r>
              <a:rPr kumimoji="0" sz="2400" b="0" i="0" u="none" strike="noStrike" kern="0" cap="none" spc="2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future</a:t>
            </a:r>
            <a:r>
              <a:rPr kumimoji="0" sz="2400" b="0" i="0" u="none" strike="noStrike" kern="0" cap="none" spc="-2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4" name="object 4" descr="A tornado and rain falling down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949" y="1247827"/>
            <a:ext cx="4576107" cy="3251566"/>
          </a:xfrm>
          <a:prstGeom prst="rect">
            <a:avLst/>
          </a:prstGeom>
        </p:spPr>
      </p:pic>
      <p:pic>
        <p:nvPicPr>
          <p:cNvPr id="5" name="object 5" descr="A black background with yellow objects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361" y="4778235"/>
            <a:ext cx="6072936" cy="107447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25500" y="272014"/>
            <a:ext cx="86664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Workforce</a:t>
            </a:r>
            <a:r>
              <a:rPr spc="-50" dirty="0"/>
              <a:t> </a:t>
            </a:r>
            <a:r>
              <a:rPr spc="-254" dirty="0"/>
              <a:t>&amp;</a:t>
            </a:r>
            <a:r>
              <a:rPr spc="-50" dirty="0"/>
              <a:t> </a:t>
            </a:r>
            <a:r>
              <a:rPr spc="-204" dirty="0"/>
              <a:t>Knowledge</a:t>
            </a:r>
            <a:r>
              <a:rPr spc="-45" dirty="0"/>
              <a:t> </a:t>
            </a:r>
            <a:r>
              <a:rPr spc="-185" dirty="0"/>
              <a:t>Continuity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94566" y="1118519"/>
            <a:ext cx="5588000" cy="48945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99085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Strengths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6285" marR="184785" lvl="1" indent="-28702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Some</a:t>
            </a:r>
            <a:r>
              <a:rPr kumimoji="0" sz="2400" b="0" i="0" u="none" strike="noStrike" kern="0" cap="none" spc="3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documentation</a:t>
            </a:r>
            <a:r>
              <a:rPr kumimoji="0" sz="2400" b="0" i="0" u="none" strike="noStrike" kern="0" cap="none" spc="1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practice</a:t>
            </a:r>
            <a:r>
              <a:rPr kumimoji="0" sz="2400" b="0" i="0" u="none" strike="noStrike" kern="0" cap="none" spc="3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place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46228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AMPs</a:t>
            </a:r>
            <a:r>
              <a:rPr kumimoji="0" sz="2400" b="0" i="0" u="none" strike="noStrike" kern="0" cap="none" spc="1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have</a:t>
            </a:r>
            <a:r>
              <a:rPr kumimoji="0" sz="2400" b="0" i="0" u="none" strike="noStrike" kern="0" cap="none" spc="2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he</a:t>
            </a:r>
            <a:r>
              <a:rPr kumimoji="0" sz="2400" b="0" i="0" u="none" strike="noStrike" kern="0" cap="none" spc="-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lped</a:t>
            </a:r>
            <a:r>
              <a:rPr kumimoji="0" sz="2400" b="0" i="0" u="none" strike="noStrike" kern="0" cap="none" spc="1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formalize</a:t>
            </a:r>
            <a:r>
              <a:rPr kumimoji="0" sz="2400" b="0" i="0" u="none" strike="noStrike" kern="0" cap="none" spc="254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and </a:t>
            </a:r>
            <a:r>
              <a:rPr kumimoji="0" sz="2400" b="0" i="0" u="none" strike="noStrike" kern="0" cap="none" spc="13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document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2400" b="0" i="0" u="none" strike="noStrike" kern="0" cap="none" spc="-3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xisting</a:t>
            </a:r>
            <a:r>
              <a:rPr kumimoji="0" sz="2400" b="0" i="0" u="none" strike="noStrike" kern="0" cap="none" spc="2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processes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We</a:t>
            </a:r>
            <a:r>
              <a:rPr kumimoji="0" sz="2400" b="0" i="0" u="none" strike="noStrike" kern="0" cap="none" spc="-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aknesses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5080" lvl="1" indent="-28702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Lack</a:t>
            </a:r>
            <a:r>
              <a:rPr kumimoji="0" sz="2400" b="0" i="0" u="none" strike="noStrike" kern="0" cap="none" spc="1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innovative</a:t>
            </a:r>
            <a:r>
              <a:rPr kumimoji="0" sz="2400" b="0" i="0" u="none" strike="noStrike" kern="0" cap="none" spc="43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ways</a:t>
            </a:r>
            <a:r>
              <a:rPr kumimoji="0" sz="2400" b="0" i="0" u="none" strike="noStrike" kern="0" cap="none" spc="31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to</a:t>
            </a:r>
            <a:r>
              <a:rPr kumimoji="0" sz="2400" b="0" i="0" u="none" strike="noStrike" kern="0" cap="none" spc="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speed</a:t>
            </a:r>
            <a:r>
              <a:rPr kumimoji="0" sz="2400" b="0" i="0" u="none" strike="noStrike" kern="0" cap="none" spc="2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up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skill-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building</a:t>
            </a:r>
            <a:r>
              <a:rPr kumimoji="0" sz="2400" b="0" i="0" u="none" strike="noStrike" kern="0" cap="none" spc="4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proce</a:t>
            </a:r>
            <a:r>
              <a:rPr kumimoji="0" sz="2400" b="0" i="0" u="none" strike="noStrike" kern="0" cap="none" spc="-2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sses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46355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Availability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just-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time</a:t>
            </a:r>
            <a:r>
              <a:rPr kumimoji="0" sz="2400" b="0" i="0" u="none" strike="noStrike" kern="0" cap="none" spc="3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training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materia</a:t>
            </a:r>
            <a:r>
              <a:rPr kumimoji="0" sz="2400" b="0" i="0" u="none" strike="noStrike" kern="0" cap="none" spc="-3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Vulne</a:t>
            </a:r>
            <a:r>
              <a:rPr kumimoji="0" sz="2400" b="0" i="0" u="none" strike="noStrike" kern="0" cap="none" spc="-3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rability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funding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395605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Lack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2400" b="0" i="0" u="none" strike="noStrike" kern="0" cap="none" spc="-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xpe</a:t>
            </a:r>
            <a:r>
              <a:rPr kumimoji="0" sz="2400" b="0" i="0" u="none" strike="noStrike" kern="0" cap="none" spc="-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rie</a:t>
            </a:r>
            <a:r>
              <a:rPr kumimoji="0" sz="2400" b="0" i="0" u="none" strike="noStrike" kern="0" cap="none" spc="-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nce</a:t>
            </a:r>
            <a:r>
              <a:rPr kumimoji="0" sz="2400" b="0" i="0" u="none" strike="noStrike" kern="0" cap="none" spc="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with</a:t>
            </a:r>
            <a:r>
              <a:rPr kumimoji="0" sz="2400" b="0" i="0" u="none" strike="noStrike" kern="0" cap="none" spc="1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potential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traps</a:t>
            </a:r>
            <a:r>
              <a:rPr kumimoji="0" sz="2400" b="0" i="0" u="none" strike="noStrike" kern="0" cap="none" spc="2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or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vulne</a:t>
            </a:r>
            <a:r>
              <a:rPr kumimoji="0" sz="2400" b="0" i="0" u="none" strike="noStrike" kern="0" cap="none" spc="-2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rabilitie</a:t>
            </a:r>
            <a:r>
              <a:rPr kumimoji="0" sz="2400" b="0" i="0" u="none" strike="noStrike" kern="0" cap="none" spc="-2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4" name="object 4" descr="A group of men wearing hard hats and helmet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037" y="1144589"/>
            <a:ext cx="4740550" cy="3368417"/>
          </a:xfrm>
          <a:prstGeom prst="rect">
            <a:avLst/>
          </a:prstGeom>
        </p:spPr>
      </p:pic>
      <p:pic>
        <p:nvPicPr>
          <p:cNvPr id="5" name="object 5" descr="A black rectangular object with white text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463" y="4957076"/>
            <a:ext cx="5659204" cy="10012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25500" y="272014"/>
            <a:ext cx="99123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Agency</a:t>
            </a:r>
            <a:r>
              <a:rPr spc="-110" dirty="0"/>
              <a:t> </a:t>
            </a:r>
            <a:r>
              <a:rPr spc="-200" dirty="0"/>
              <a:t>Policy</a:t>
            </a:r>
            <a:r>
              <a:rPr spc="-80" dirty="0"/>
              <a:t> </a:t>
            </a:r>
            <a:r>
              <a:rPr spc="-254" dirty="0"/>
              <a:t>&amp;</a:t>
            </a:r>
            <a:r>
              <a:rPr spc="-55" dirty="0"/>
              <a:t> </a:t>
            </a:r>
            <a:r>
              <a:rPr spc="-145" dirty="0"/>
              <a:t>Governance</a:t>
            </a:r>
            <a:r>
              <a:rPr spc="-80" dirty="0"/>
              <a:t> </a:t>
            </a:r>
            <a:r>
              <a:rPr spc="-185" dirty="0"/>
              <a:t>Alignment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32056" y="1087643"/>
            <a:ext cx="5631815" cy="48945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99085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Strengths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6285" marR="1147445" lvl="1" indent="-28702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Use</a:t>
            </a:r>
            <a:r>
              <a:rPr kumimoji="0" sz="2400" b="0" i="0" u="none" strike="noStrike" kern="0" cap="none" spc="3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PBP</a:t>
            </a:r>
            <a:r>
              <a:rPr kumimoji="0" sz="2400" b="0" i="0" u="none" strike="noStrike" kern="0" cap="none" spc="1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to</a:t>
            </a:r>
            <a:r>
              <a:rPr kumimoji="0" sz="2400" b="0" i="0" u="none" strike="noStrike" kern="0" cap="none" spc="21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support</a:t>
            </a:r>
            <a:r>
              <a:rPr kumimoji="0" sz="2400" b="0" i="0" u="none" strike="noStrike" kern="0" cap="none" spc="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asset </a:t>
            </a:r>
            <a:r>
              <a:rPr kumimoji="0" sz="2400" b="0" i="0" u="none" strike="noStrike" kern="0" cap="none" spc="1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management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Use</a:t>
            </a:r>
            <a:r>
              <a:rPr kumimoji="0" sz="2400" b="0" i="0" u="none" strike="noStrike" kern="0" cap="none" spc="3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asset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management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syste</a:t>
            </a:r>
            <a:r>
              <a:rPr kumimoji="0" sz="2400" b="0" i="0" u="none" strike="noStrike" kern="0" cap="none" spc="-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AMP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require</a:t>
            </a:r>
            <a:r>
              <a:rPr kumimoji="0" sz="2400" b="0" i="0" u="none" strike="noStrike" kern="0" cap="none" spc="-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ments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68707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Adoption</a:t>
            </a:r>
            <a:r>
              <a:rPr kumimoji="0" sz="2400" b="0" i="0" u="none" strike="noStrike" kern="0" cap="none" spc="1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asset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management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policie</a:t>
            </a:r>
            <a:r>
              <a:rPr kumimoji="0" sz="2400" b="0" i="0" u="none" strike="noStrike" kern="0" cap="none" spc="-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r>
              <a:rPr kumimoji="0" sz="2400" b="0" i="0" u="none" strike="noStrike" kern="0" cap="none" spc="1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</a:t>
            </a:r>
            <a:r>
              <a:rPr kumimoji="0" sz="2400" b="0" i="0" u="none" strike="noStrike" kern="0" cap="none" spc="1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some</a:t>
            </a:r>
            <a:r>
              <a:rPr kumimoji="0" sz="2400" b="0" i="0" u="none" strike="noStrike" kern="0" cap="none" spc="2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agencie</a:t>
            </a:r>
            <a:r>
              <a:rPr kumimoji="0" sz="2400" b="0" i="0" u="none" strike="noStrike" kern="0" cap="none" spc="-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We</a:t>
            </a:r>
            <a:r>
              <a:rPr kumimoji="0" sz="2400" b="0" i="0" u="none" strike="noStrike" kern="0" cap="none" spc="-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aknesses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1" indent="-28702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Vulne</a:t>
            </a:r>
            <a:r>
              <a:rPr kumimoji="0" sz="2400" b="0" i="0" u="none" strike="noStrike" kern="0" cap="none" spc="-2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rability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to</a:t>
            </a:r>
            <a:r>
              <a:rPr kumimoji="0" sz="2400" b="0" i="0" u="none" strike="noStrike" kern="0" cap="none" spc="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policy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shifts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Ine</a:t>
            </a:r>
            <a:r>
              <a:rPr kumimoji="0" sz="2400" b="0" i="0" u="none" strike="noStrike" kern="0" cap="none" spc="-3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ffe</a:t>
            </a:r>
            <a:r>
              <a:rPr kumimoji="0" sz="2400" b="0" i="0" u="none" strike="noStrike" kern="0" cap="none" spc="-3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ctive</a:t>
            </a:r>
            <a:r>
              <a:rPr kumimoji="0" sz="2400" b="0" i="0" u="none" strike="noStrike" kern="0" cap="none" spc="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methods</a:t>
            </a:r>
            <a:r>
              <a:rPr kumimoji="0" sz="2400" b="0" i="0" u="none" strike="noStrike" kern="0" cap="none" spc="21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communicating</a:t>
            </a:r>
            <a:r>
              <a:rPr kumimoji="0" sz="2400" b="0" i="0" u="none" strike="noStrike" kern="0" cap="none" spc="2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long-te</a:t>
            </a:r>
            <a:r>
              <a:rPr kumimoji="0" sz="2400" b="0" i="0" u="none" strike="noStrike" kern="0" cap="none" spc="-3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rm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bene</a:t>
            </a:r>
            <a:r>
              <a:rPr kumimoji="0" sz="2400" b="0" i="0" u="none" strike="noStrike" kern="0" cap="none" spc="-3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fits</a:t>
            </a:r>
            <a:r>
              <a:rPr kumimoji="0" sz="2400" b="0" i="0" u="none" strike="noStrike" kern="0" cap="none" spc="1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&amp;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thre</a:t>
            </a:r>
            <a:r>
              <a:rPr kumimoji="0" sz="2400" b="0" i="0" u="none" strike="noStrike" kern="0" cap="none" spc="-2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ats</a:t>
            </a:r>
            <a:r>
              <a:rPr kumimoji="0" sz="2400" b="0" i="0" u="none" strike="noStrike" kern="0" cap="none" spc="2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from</a:t>
            </a:r>
            <a:r>
              <a:rPr kumimoji="0" sz="2400" b="0" i="0" u="none" strike="noStrike" kern="0" cap="none" spc="1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short-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te</a:t>
            </a:r>
            <a:r>
              <a:rPr kumimoji="0" sz="2400" b="0" i="0" u="none" strike="noStrike" kern="0" cap="none" spc="-2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rm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strategie</a:t>
            </a:r>
            <a:r>
              <a:rPr kumimoji="0" sz="2400" b="0" i="0" u="none" strike="noStrike" kern="0" cap="none" spc="-2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Coordination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with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local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NHS</a:t>
            </a: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owners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8452" y="1100342"/>
            <a:ext cx="5777865" cy="4345940"/>
            <a:chOff x="318452" y="1100342"/>
            <a:chExt cx="5777865" cy="4345940"/>
          </a:xfrm>
        </p:grpSpPr>
        <p:pic>
          <p:nvPicPr>
            <p:cNvPr id="5" name="object 5" descr="A cartoon of a building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452" y="1100342"/>
              <a:ext cx="5035207" cy="3577778"/>
            </a:xfrm>
            <a:prstGeom prst="rect">
              <a:avLst/>
            </a:prstGeom>
          </p:spPr>
        </p:pic>
        <p:pic>
          <p:nvPicPr>
            <p:cNvPr id="6" name="object 6" descr="A black rectangular object with text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452" y="4411435"/>
              <a:ext cx="5777546" cy="103447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25500" y="272014"/>
            <a:ext cx="91941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Stakeholder</a:t>
            </a:r>
            <a:r>
              <a:rPr spc="-160" dirty="0"/>
              <a:t> </a:t>
            </a:r>
            <a:r>
              <a:rPr spc="-254" dirty="0"/>
              <a:t>Buy</a:t>
            </a:r>
            <a:r>
              <a:rPr spc="-615" dirty="0"/>
              <a:t> </a:t>
            </a:r>
            <a:r>
              <a:rPr spc="-150" dirty="0"/>
              <a:t>-</a:t>
            </a:r>
            <a:r>
              <a:rPr dirty="0"/>
              <a:t>In</a:t>
            </a:r>
            <a:r>
              <a:rPr spc="-220" dirty="0"/>
              <a:t> </a:t>
            </a:r>
            <a:r>
              <a:rPr spc="-130" dirty="0"/>
              <a:t>and</a:t>
            </a:r>
            <a:r>
              <a:rPr spc="-135" dirty="0"/>
              <a:t> </a:t>
            </a:r>
            <a:r>
              <a:rPr spc="-204" dirty="0"/>
              <a:t>Public</a:t>
            </a:r>
            <a:r>
              <a:rPr spc="-105" dirty="0"/>
              <a:t> </a:t>
            </a:r>
            <a:r>
              <a:rPr spc="-35" dirty="0"/>
              <a:t>Value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67212" y="1007910"/>
            <a:ext cx="5012055" cy="48945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99085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Strengths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6285" marR="86995" lvl="1" indent="-28702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Some</a:t>
            </a:r>
            <a:r>
              <a:rPr kumimoji="0" sz="2400" b="0" i="0" u="none" strike="noStrike" kern="0" cap="none" spc="3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promotional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materials</a:t>
            </a:r>
            <a:r>
              <a:rPr kumimoji="0" sz="2400" b="0" i="0" u="none" strike="noStrike" kern="0" cap="none" spc="1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on 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asset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management</a:t>
            </a:r>
            <a:r>
              <a:rPr kumimoji="0" sz="2400" b="0" i="0" u="none" strike="noStrike" kern="0" cap="none" spc="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bene</a:t>
            </a:r>
            <a:r>
              <a:rPr kumimoji="0" sz="2400" b="0" i="0" u="none" strike="noStrike" kern="0" cap="none" spc="-3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fits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28702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Asset</a:t>
            </a:r>
            <a:r>
              <a:rPr kumimoji="0" sz="2400" b="0" i="0" u="none" strike="noStrike" kern="0" cap="none" spc="1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management</a:t>
            </a:r>
            <a:r>
              <a:rPr kumimoji="0" sz="2400" b="0" i="0" u="none" strike="noStrike" kern="0" cap="none" spc="1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principle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are</a:t>
            </a:r>
            <a:r>
              <a:rPr kumimoji="0" sz="2400" b="0" i="0" u="none" strike="noStrike" kern="0" cap="none" spc="3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re</a:t>
            </a:r>
            <a:r>
              <a:rPr kumimoji="0" sz="2400" b="0" i="0" u="none" strike="noStrike" kern="0" cap="none" spc="-3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latable</a:t>
            </a:r>
            <a:r>
              <a:rPr kumimoji="0" sz="2400" b="0" i="0" u="none" strike="noStrike" kern="0" cap="none" spc="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to</a:t>
            </a:r>
            <a:r>
              <a:rPr kumimoji="0" sz="2400" b="0" i="0" u="none" strike="noStrike" kern="0" cap="none" spc="204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the</a:t>
            </a:r>
            <a:r>
              <a:rPr kumimoji="0" sz="2400" b="0" i="0" u="none" strike="noStrike" kern="0" cap="none" spc="3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public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We</a:t>
            </a:r>
            <a:r>
              <a:rPr kumimoji="0" sz="2400" b="0" i="0" u="none" strike="noStrike" kern="0" cap="none" spc="-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aknesses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1" indent="-286385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Lack</a:t>
            </a:r>
            <a:r>
              <a:rPr kumimoji="0" sz="2400" b="0" i="0" u="none" strike="noStrike" kern="0" cap="none" spc="1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aware</a:t>
            </a:r>
            <a:r>
              <a:rPr kumimoji="0" sz="2400" b="0" i="0" u="none" strike="noStrike" kern="0" cap="none" spc="-2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ness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73279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Inade</a:t>
            </a:r>
            <a:r>
              <a:rPr kumimoji="0" sz="2400" b="0" i="0" u="none" strike="noStrike" kern="0" cap="none" spc="-2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quate</a:t>
            </a:r>
            <a:r>
              <a:rPr kumimoji="0" sz="2400" b="0" i="0" u="none" strike="noStrike" kern="0" cap="none" spc="3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funding</a:t>
            </a:r>
            <a:r>
              <a:rPr kumimoji="0" sz="2400" b="0" i="0" u="none" strike="noStrike" kern="0" cap="none" spc="2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due</a:t>
            </a:r>
            <a:r>
              <a:rPr kumimoji="0" sz="2400" b="0" i="0" u="none" strike="noStrike" kern="0" cap="none" spc="4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to 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underestimate</a:t>
            </a:r>
            <a:r>
              <a:rPr kumimoji="0" sz="2400" b="0" i="0" u="none" strike="noStrike" kern="0" cap="none" spc="-3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d</a:t>
            </a:r>
            <a:r>
              <a:rPr kumimoji="0" sz="2400" b="0" i="0" u="none" strike="noStrike" kern="0" cap="none" spc="1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value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508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Limite</a:t>
            </a:r>
            <a:r>
              <a:rPr kumimoji="0" sz="2400" b="0" i="0" u="none" strike="noStrike" kern="0" cap="none" spc="-3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d</a:t>
            </a:r>
            <a:r>
              <a:rPr kumimoji="0" sz="2400" b="0" i="0" u="none" strike="noStrike" kern="0" cap="none" spc="2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ability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to</a:t>
            </a:r>
            <a:r>
              <a:rPr kumimoji="0" sz="2400" b="0" i="0" u="none" strike="noStrike" kern="0" cap="none" spc="2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conside</a:t>
            </a:r>
            <a:r>
              <a:rPr kumimoji="0" sz="2400" b="0" i="0" u="none" strike="noStrike" kern="0" cap="none" spc="-3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r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broad </a:t>
            </a:r>
            <a:r>
              <a:rPr kumimoji="0" sz="2400" b="0" i="0" u="none" strike="noStrike" kern="0" cap="none" spc="1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needs</a:t>
            </a:r>
            <a:r>
              <a:rPr kumimoji="0" sz="2400" b="0" i="0" u="none" strike="noStrike" kern="0" cap="none" spc="1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asset</a:t>
            </a:r>
            <a:r>
              <a:rPr kumimoji="0" sz="2400" b="0" i="0" u="none" strike="noStrike" kern="0" cap="none" spc="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management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planning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4" name="object 4" descr="A cartoon of a piggy bank and a hand putting a coin into a stack of coin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44" y="1020610"/>
            <a:ext cx="4744006" cy="3370871"/>
          </a:xfrm>
          <a:prstGeom prst="rect">
            <a:avLst/>
          </a:prstGeom>
        </p:spPr>
      </p:pic>
      <p:pic>
        <p:nvPicPr>
          <p:cNvPr id="5" name="object 5" descr="A black background with yellow objects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044" y="4581829"/>
            <a:ext cx="6394422" cy="113135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25500" y="272014"/>
            <a:ext cx="43459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System</a:t>
            </a:r>
            <a:r>
              <a:rPr spc="-140" dirty="0"/>
              <a:t> </a:t>
            </a:r>
            <a:r>
              <a:rPr spc="-190" dirty="0"/>
              <a:t>Flexibility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4257" y="830533"/>
            <a:ext cx="4928235" cy="48945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99085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Strengths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6285" marR="1258570" lvl="1" indent="-28702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Availability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&amp;</a:t>
            </a:r>
            <a:r>
              <a:rPr kumimoji="0" sz="2400" b="0" i="0" u="none" strike="noStrike" kern="0" cap="none" spc="-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use</a:t>
            </a:r>
            <a:r>
              <a:rPr kumimoji="0" sz="2400" b="0" i="0" u="none" strike="noStrike" kern="0" cap="none" spc="3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of </a:t>
            </a:r>
            <a:r>
              <a:rPr kumimoji="0" sz="2400" b="0" i="0" u="none" strike="noStrike" kern="0" cap="none" spc="1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management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systems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57404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Initiative</a:t>
            </a:r>
            <a:r>
              <a:rPr kumimoji="0" sz="2400" b="0" i="0" u="none" strike="noStrike" kern="0" cap="none" spc="-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r>
              <a:rPr kumimoji="0" sz="2400" b="0" i="0" u="none" strike="noStrike" kern="0" cap="none" spc="2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to</a:t>
            </a:r>
            <a:r>
              <a:rPr kumimoji="0" sz="2400" b="0" i="0" u="none" strike="noStrike" kern="0" cap="none" spc="2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support</a:t>
            </a:r>
            <a:r>
              <a:rPr kumimoji="0" sz="2400" b="0" i="0" u="none" strike="noStrike" kern="0" cap="none" spc="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local </a:t>
            </a:r>
            <a:r>
              <a:rPr kumimoji="0" sz="2400" b="0" i="0" u="none" strike="noStrike" kern="0" cap="none" spc="1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agency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asset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management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We</a:t>
            </a:r>
            <a:r>
              <a:rPr kumimoji="0" sz="2400" b="0" i="0" u="none" strike="noStrike" kern="0" cap="none" spc="-29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aknesses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235585" lvl="1" indent="-28702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Inability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or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hesitation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to</a:t>
            </a:r>
            <a:r>
              <a:rPr kumimoji="0" sz="2400" b="0" i="0" u="none" strike="noStrike" kern="0" cap="none" spc="1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adapt 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mode</a:t>
            </a:r>
            <a:r>
              <a:rPr kumimoji="0" sz="2400" b="0" i="0" u="none" strike="noStrike" kern="0" cap="none" spc="-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1" indent="-28638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System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comple</a:t>
            </a:r>
            <a:r>
              <a:rPr kumimoji="0" sz="2400" b="0" i="0" u="none" strike="noStrike" kern="0" cap="none" spc="-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xity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limits</a:t>
            </a: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agility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5080" lvl="1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 typeface="Wingdings"/>
              <a:buChar char=""/>
              <a:tabLst>
                <a:tab pos="756285" algn="l"/>
              </a:tabLst>
              <a:defRPr/>
            </a:pP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Few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coordinate</a:t>
            </a:r>
            <a:r>
              <a:rPr kumimoji="0" sz="2400" b="0" i="0" u="none" strike="noStrike" kern="0" cap="none" spc="-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d</a:t>
            </a:r>
            <a:r>
              <a:rPr kumimoji="0" sz="2400" b="0" i="0" u="none" strike="noStrike" kern="0" cap="none" spc="1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e</a:t>
            </a:r>
            <a:r>
              <a:rPr kumimoji="0" sz="2400" b="0" i="0" u="none" strike="noStrike" kern="0" cap="none" spc="-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fforts</a:t>
            </a:r>
            <a:r>
              <a:rPr kumimoji="0" sz="2400" b="0" i="0" u="none" strike="noStrike" kern="0" cap="none" spc="1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to</a:t>
            </a:r>
            <a:r>
              <a:rPr kumimoji="0" sz="2400" b="0" i="0" u="none" strike="noStrike" kern="0" cap="none" spc="19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he</a:t>
            </a:r>
            <a:r>
              <a:rPr kumimoji="0" sz="2400" b="0" i="0" u="none" strike="noStrike" kern="0" cap="none" spc="-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lp </a:t>
            </a:r>
            <a:r>
              <a:rPr kumimoji="0" sz="2400" b="0" i="0" u="none" strike="noStrike" kern="0" cap="none" spc="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local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agencie</a:t>
            </a:r>
            <a:r>
              <a:rPr kumimoji="0" sz="2400" b="0" i="0" u="none" strike="noStrike" kern="0" cap="none" spc="-3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s</a:t>
            </a:r>
            <a:r>
              <a:rPr kumimoji="0" sz="2400" b="0" i="0" u="none" strike="noStrike" kern="0" cap="none" spc="2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adopt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400" b="0" i="0" u="none" strike="noStrike" kern="0" cap="none" spc="1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asset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75628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1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Times New Roman"/>
                <a:cs typeface="Times New Roman"/>
              </a:rPr>
              <a:t>management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4" name="object 4" descr="A drawing of gears and arrow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702" y="1144587"/>
            <a:ext cx="4911204" cy="3489667"/>
          </a:xfrm>
          <a:prstGeom prst="rect">
            <a:avLst/>
          </a:prstGeom>
        </p:spPr>
      </p:pic>
      <p:pic>
        <p:nvPicPr>
          <p:cNvPr id="5" name="object 5" descr="A black background with yellow text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481" y="4814214"/>
            <a:ext cx="5511123" cy="9282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25500" y="673988"/>
            <a:ext cx="45015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/>
              <a:t>Top</a:t>
            </a:r>
            <a:r>
              <a:rPr spc="-165" dirty="0"/>
              <a:t> </a:t>
            </a:r>
            <a:r>
              <a:rPr spc="-225" dirty="0"/>
              <a:t>Priority</a:t>
            </a:r>
            <a:r>
              <a:rPr spc="-80" dirty="0"/>
              <a:t> </a:t>
            </a:r>
            <a:r>
              <a:rPr spc="-110" dirty="0"/>
              <a:t>Areas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500" y="1545461"/>
            <a:ext cx="4963160" cy="312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Technological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Adaptability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>
                <a:srgbClr val="78BC43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System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Flexibility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>
                <a:srgbClr val="78BC43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Policy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Governance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Alignment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35"/>
              </a:spcBef>
              <a:spcAft>
                <a:spcPts val="0"/>
              </a:spcAft>
              <a:buClr>
                <a:srgbClr val="78BC43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Workforce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Knowledge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Continuity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14974" y="1106131"/>
            <a:ext cx="5146675" cy="4381500"/>
            <a:chOff x="5614974" y="1106131"/>
            <a:chExt cx="5146675" cy="4381500"/>
          </a:xfrm>
        </p:grpSpPr>
        <p:pic>
          <p:nvPicPr>
            <p:cNvPr id="5" name="object 5" descr="A hand holding a tablet with graphs and charts  AI-generated content may be incorrect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4974" y="1106131"/>
              <a:ext cx="2304222" cy="1637270"/>
            </a:xfrm>
            <a:prstGeom prst="rect">
              <a:avLst/>
            </a:prstGeom>
          </p:spPr>
        </p:pic>
        <p:pic>
          <p:nvPicPr>
            <p:cNvPr id="6" name="object 6" descr="A drawing of gears and arrows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0042" y="1602359"/>
              <a:ext cx="2491333" cy="1770214"/>
            </a:xfrm>
            <a:prstGeom prst="rect">
              <a:avLst/>
            </a:prstGeom>
          </p:spPr>
        </p:pic>
        <p:pic>
          <p:nvPicPr>
            <p:cNvPr id="7" name="object 7" descr="A cartoon of a building  AI-generated content may be incorrect.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8708" y="2775280"/>
              <a:ext cx="2491332" cy="1770225"/>
            </a:xfrm>
            <a:prstGeom prst="rect">
              <a:avLst/>
            </a:prstGeom>
          </p:spPr>
        </p:pic>
        <p:pic>
          <p:nvPicPr>
            <p:cNvPr id="8" name="object 8" descr="A group of men wearing hard hats and helmets  AI-generated content may be incorrect.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0042" y="3603642"/>
              <a:ext cx="2651068" cy="188372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Next</a:t>
            </a:r>
            <a:r>
              <a:rPr spc="-215" dirty="0"/>
              <a:t> </a:t>
            </a:r>
            <a:r>
              <a:rPr spc="-12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346" y="1742527"/>
            <a:ext cx="1694814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Invest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diverse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talents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a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dynamic 	culture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 descr="A group of people standing around a funnel with money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8202" y="1597147"/>
            <a:ext cx="2289052" cy="18318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Next</a:t>
            </a:r>
            <a:r>
              <a:rPr spc="-215" dirty="0"/>
              <a:t> </a:t>
            </a:r>
            <a:r>
              <a:rPr spc="-125" dirty="0"/>
              <a:t>Steps</a:t>
            </a:r>
          </a:p>
        </p:txBody>
      </p:sp>
      <p:pic>
        <p:nvPicPr>
          <p:cNvPr id="3" name="object 3" descr="A group of people standing around a funnel with money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8202" y="1597147"/>
            <a:ext cx="2289052" cy="18318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5345" y="1742527"/>
            <a:ext cx="1711325" cy="2564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22225" lvl="0" indent="-227329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Invest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diverse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talents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a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dynamic 	culture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Clr>
                <a:srgbClr val="78BC43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nimbler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8202" y="3748274"/>
            <a:ext cx="2289052" cy="18318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Next</a:t>
            </a:r>
            <a:r>
              <a:rPr spc="-215" dirty="0"/>
              <a:t> </a:t>
            </a:r>
            <a:r>
              <a:rPr spc="-12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346" y="1742527"/>
            <a:ext cx="1694814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Invest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diverse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talents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a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dynamic 	culture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 descr="A group of people standing around a funnel with money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8202" y="1597147"/>
            <a:ext cx="2289052" cy="18318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5345" y="3916090"/>
            <a:ext cx="1711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nimbler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8202" y="3748274"/>
            <a:ext cx="2289052" cy="18318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82547" y="1742527"/>
            <a:ext cx="1761489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algn="just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Turn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data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into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useful 	information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5263" y="1597147"/>
            <a:ext cx="2286004" cy="183185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2B1A35B1-43B1-8A77-FF66-E9B7729E82A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90872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ucida Grande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232"/>
            <a:ext cx="12192000" cy="927425"/>
          </a:xfrm>
        </p:spPr>
        <p:txBody>
          <a:bodyPr vert="horz" wrap="square" lIns="50773" tIns="50773" rIns="131998" bIns="50773" numCol="1" anchor="ctr" anchorCtr="0" compatLnSpc="1">
            <a:prstTxWarp prst="textNoShape">
              <a:avLst/>
            </a:prstTxWarp>
          </a:bodyPr>
          <a:lstStyle/>
          <a:p>
            <a:pPr indent="0"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Welcome!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3575" y="1297447"/>
            <a:ext cx="7104757" cy="4741040"/>
          </a:xfrm>
        </p:spPr>
        <p:txBody>
          <a:bodyPr vert="horz" wrap="square" lIns="50773" tIns="50773" rIns="131998" bIns="50773" numCol="1" anchor="t" anchorCtr="0" compatLnSpc="1">
            <a:prstTxWarp prst="textNoShape">
              <a:avLst/>
            </a:prstTxWarp>
            <a:normAutofit/>
          </a:bodyPr>
          <a:lstStyle/>
          <a:p>
            <a:pPr marL="382384" marR="0" lvl="0" indent="-34271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24142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4545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</a:rPr>
              <a:t>Today is the </a:t>
            </a:r>
            <a:r>
              <a:rPr lang="en-US" sz="2500" b="1" dirty="0">
                <a:solidFill>
                  <a:srgbClr val="4545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4545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</a:rPr>
              <a:t>th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4545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</a:rPr>
              <a:t> webinar in our bimonthly series, held on Wednesdays at 2:00 PM ET</a:t>
            </a:r>
          </a:p>
          <a:p>
            <a:pPr marL="382384" marR="0" lvl="0" indent="-34271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24142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4545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</a:rPr>
              <a:t>Webinars cover a variety of topics with a performance management focus</a:t>
            </a:r>
          </a:p>
          <a:p>
            <a:pPr marL="731447" marR="0" lvl="1" indent="-285597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42414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4545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</a:rPr>
              <a:t>You will be able to find the materials from this webinar on the TAM Portal: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2474A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https://www.tam-portal.com/event-directory/tam-webinars/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2474A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</a:rPr>
              <a:t> </a:t>
            </a:r>
          </a:p>
          <a:p>
            <a:pPr marL="382384" marR="0" lvl="0" indent="-34271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24142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4545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</a:rPr>
              <a:t>We are always welcoming ideas for webinar topics and presentations!</a:t>
            </a:r>
          </a:p>
          <a:p>
            <a:pPr marL="382384" marR="0" lvl="0" indent="-34271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24142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45455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</a:rPr>
              <a:t>Use the webinar chat to submit questions for today’s presenters and ideas for future webinars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D9EF7-10C9-4552-6917-E21614ADC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664" y="1240561"/>
            <a:ext cx="4079761" cy="49395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4A385D-50D4-B5B1-23E6-72181BA2CEE5}"/>
              </a:ext>
            </a:extLst>
          </p:cNvPr>
          <p:cNvSpPr>
            <a:spLocks/>
          </p:cNvSpPr>
          <p:nvPr/>
        </p:nvSpPr>
        <p:spPr bwMode="auto">
          <a:xfrm>
            <a:off x="0" y="6427788"/>
            <a:ext cx="12192000" cy="43021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FFFFFF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026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Next</a:t>
            </a:r>
            <a:r>
              <a:rPr spc="-215" dirty="0"/>
              <a:t> </a:t>
            </a:r>
            <a:r>
              <a:rPr spc="-12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346" y="1742527"/>
            <a:ext cx="1694814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Invest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diverse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talents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a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dynamic 	culture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 descr="A group of people standing around a funnel with money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8202" y="1597147"/>
            <a:ext cx="2289052" cy="18318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5345" y="3916090"/>
            <a:ext cx="1711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nimbler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8202" y="3748274"/>
            <a:ext cx="2289052" cy="18318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82547" y="1742527"/>
            <a:ext cx="1761489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algn="just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Turn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data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into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useful 	information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5263" y="1597147"/>
            <a:ext cx="2286004" cy="18318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82547" y="3893654"/>
            <a:ext cx="172783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Improve 	confidence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data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&amp;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tools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3739" y="3748274"/>
            <a:ext cx="2289052" cy="183185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Next</a:t>
            </a:r>
            <a:r>
              <a:rPr spc="-215" dirty="0"/>
              <a:t> </a:t>
            </a:r>
            <a:r>
              <a:rPr spc="-12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346" y="1742527"/>
            <a:ext cx="1694814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Invest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diverse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talents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a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dynamic 	culture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 descr="A group of people standing around a funnel with money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8202" y="1597147"/>
            <a:ext cx="2289052" cy="18318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5345" y="3916090"/>
            <a:ext cx="1711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nimbler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8202" y="3748274"/>
            <a:ext cx="2289052" cy="18318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82547" y="1742527"/>
            <a:ext cx="1761489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algn="just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Turn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data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into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useful 	information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5263" y="1597147"/>
            <a:ext cx="2286004" cy="18318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82547" y="3893654"/>
            <a:ext cx="172783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Improve 	confidence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data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&amp;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tools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3739" y="3748274"/>
            <a:ext cx="2289052" cy="183185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303945" y="1742527"/>
            <a:ext cx="123698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Take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a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chance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6382" y="1597147"/>
            <a:ext cx="2289052" cy="183185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0" dirty="0"/>
              <a:t>Next</a:t>
            </a:r>
            <a:r>
              <a:rPr spc="-215" dirty="0"/>
              <a:t> </a:t>
            </a:r>
            <a:r>
              <a:rPr spc="-12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5346" y="1742527"/>
            <a:ext cx="1694814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Invest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diverse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talents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a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dynamic 	culture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 descr="A group of people standing around a funnel with money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8202" y="1597147"/>
            <a:ext cx="2289052" cy="18318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5345" y="3916090"/>
            <a:ext cx="1711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0029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nimbler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8202" y="3748274"/>
            <a:ext cx="2289052" cy="18318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82547" y="1742527"/>
            <a:ext cx="1761489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algn="just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Turn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data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into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useful 	information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5263" y="1597147"/>
            <a:ext cx="2286004" cy="18318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82547" y="3893654"/>
            <a:ext cx="172783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Improve 	confidence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data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&amp;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tools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3739" y="3748274"/>
            <a:ext cx="2289052" cy="183185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303945" y="1742527"/>
            <a:ext cx="123698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Take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a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chance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81284" y="1597147"/>
            <a:ext cx="2289052" cy="183185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128970" y="3893654"/>
            <a:ext cx="225361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lvl="0" indent="-227329" defTabSz="91440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78BC43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Communicate 	asset 	management’s 	value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25392" y="3748278"/>
            <a:ext cx="2066607" cy="183184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white sign with blue text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724" y="600075"/>
            <a:ext cx="8772556" cy="49339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2CE74-68ED-ECC1-385E-FB5D1FC6C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AF4B932B-C5BE-98D7-7064-6FEC386509FC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90872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ucida Grande" charset="0"/>
            </a:endParaRP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C4E64BAB-01ED-5767-A5B3-3D9E50695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113542"/>
            <a:ext cx="10972800" cy="1166278"/>
          </a:xfrm>
        </p:spPr>
        <p:txBody>
          <a:bodyPr vert="horz" wrap="square" lIns="50773" tIns="50773" rIns="131998" bIns="50773" numCol="1" anchor="ctr" anchorCtr="0" compatLnSpc="1">
            <a:prstTxWarp prst="textNoShape">
              <a:avLst/>
            </a:prstTxWarp>
          </a:bodyPr>
          <a:lstStyle/>
          <a:p>
            <a:pPr marL="38100" indent="0" eaLnBrk="1" hangingPunct="1">
              <a:tabLst>
                <a:tab pos="2566988" algn="l"/>
              </a:tabLst>
              <a:defRPr/>
            </a:pPr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the Date!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786DFFC1-A8CD-2295-73A9-FE915CFDB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839" y="1166278"/>
            <a:ext cx="6820587" cy="5422676"/>
          </a:xfrm>
        </p:spPr>
        <p:txBody>
          <a:bodyPr vert="horz" wrap="square" lIns="50773" tIns="50773" rIns="131998" bIns="50773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eaLnBrk="1" hangingPunct="1">
              <a:lnSpc>
                <a:spcPts val="3000"/>
              </a:lnSpc>
              <a:spcBef>
                <a:spcPts val="0"/>
              </a:spcBef>
              <a:spcAft>
                <a:spcPts val="10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learn more about the Subcommittee on Asset Management, access the series archive, and explore asset management resources, visit the TAM Portal: </a:t>
            </a:r>
            <a:r>
              <a:rPr lang="en-US" dirty="0">
                <a:solidFill>
                  <a:srgbClr val="2474A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https://www.tam-portal.com/</a:t>
            </a:r>
            <a:r>
              <a:rPr lang="en-US" dirty="0">
                <a:solidFill>
                  <a:srgbClr val="2474A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eaLnBrk="1" hangingPunct="1">
              <a:lnSpc>
                <a:spcPts val="3000"/>
              </a:lnSpc>
              <a:spcBef>
                <a:spcPts val="0"/>
              </a:spcBef>
              <a:spcAft>
                <a:spcPts val="100"/>
              </a:spcAft>
              <a:defRPr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 us for an upcoming webinar and subcommittee meeting!</a:t>
            </a:r>
          </a:p>
          <a:p>
            <a:pPr marL="691963" lvl="1" indent="-342900" eaLnBrk="1" hangingPunct="1">
              <a:lnSpc>
                <a:spcPts val="3000"/>
              </a:lnSpc>
              <a:spcBef>
                <a:spcPts val="0"/>
              </a:spcBef>
              <a:spcAft>
                <a:spcPts val="1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Webinar 81</a:t>
            </a:r>
          </a:p>
          <a:p>
            <a:pPr marL="1091799" lvl="2" indent="-342900" eaLnBrk="1" hangingPunct="1">
              <a:lnSpc>
                <a:spcPts val="3000"/>
              </a:lnSpc>
              <a:spcBef>
                <a:spcPts val="0"/>
              </a:spcBef>
              <a:spcAft>
                <a:spcPts val="1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</a:rPr>
              <a:t>July 15</a:t>
            </a:r>
            <a:r>
              <a:rPr kumimoji="0" lang="en-US" sz="240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</a:rPr>
              <a:t>th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</a:rPr>
              <a:t>, 2026: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474A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Organization, Leadership, and Culture Change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2474A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ill Sans Light" charset="0"/>
            </a:endParaRPr>
          </a:p>
          <a:p>
            <a:pPr marL="691963" lvl="1" indent="-342900" eaLnBrk="1" hangingPunct="1">
              <a:lnSpc>
                <a:spcPts val="3000"/>
              </a:lnSpc>
              <a:spcBef>
                <a:spcPts val="0"/>
              </a:spcBef>
              <a:spcAft>
                <a:spcPts val="1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</a:rPr>
              <a:t>TAM Webinar 82</a:t>
            </a:r>
          </a:p>
          <a:p>
            <a:pPr marL="1091799" lvl="2" indent="-342900" eaLnBrk="1" hangingPunct="1">
              <a:lnSpc>
                <a:spcPts val="3000"/>
              </a:lnSpc>
              <a:spcBef>
                <a:spcPts val="0"/>
              </a:spcBef>
              <a:spcAft>
                <a:spcPts val="1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16</a:t>
            </a:r>
            <a:r>
              <a:rPr lang="en-US" sz="2400" baseline="30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2026: </a:t>
            </a:r>
            <a:r>
              <a:rPr lang="en-US" sz="2400" dirty="0">
                <a:solidFill>
                  <a:srgbClr val="2474A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Risk and Resilience in Asset Management</a:t>
            </a:r>
            <a:endParaRPr lang="en-US" sz="2400" dirty="0">
              <a:solidFill>
                <a:srgbClr val="2474A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lnSpc>
                <a:spcPts val="3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 Light" charset="0"/>
              </a:rPr>
              <a:t>Thank you!!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4F329D1-079C-0238-0EEC-DD492C7777B2}"/>
              </a:ext>
            </a:extLst>
          </p:cNvPr>
          <p:cNvSpPr txBox="1">
            <a:spLocks/>
          </p:cNvSpPr>
          <p:nvPr/>
        </p:nvSpPr>
        <p:spPr bwMode="auto">
          <a:xfrm>
            <a:off x="11640616" y="6540837"/>
            <a:ext cx="306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391" tIns="45695" rIns="91391" bIns="4569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318" rtl="0" eaLnBrk="1" latinLnBrk="0" hangingPunct="1">
              <a:defRPr sz="1200" kern="1200">
                <a:solidFill>
                  <a:srgbClr val="3986A4"/>
                </a:solidFill>
                <a:latin typeface="Lucida Grande" charset="0"/>
                <a:ea typeface="ＭＳ Ｐゴシック" charset="0"/>
                <a:cs typeface="Lucida Grande" charset="0"/>
              </a:defRPr>
            </a:lvl1pPr>
            <a:lvl2pPr marL="457159" algn="l" defTabSz="914318" rtl="0" eaLnBrk="1" latinLnBrk="0" hangingPunct="1"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2pPr>
            <a:lvl3pPr marL="914318" algn="l" defTabSz="914318" rtl="0" eaLnBrk="1" latinLnBrk="0" hangingPunct="1"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3pPr>
            <a:lvl4pPr marL="1371477" algn="l" defTabSz="914318" rtl="0" eaLnBrk="1" latinLnBrk="0" hangingPunct="1"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4pPr>
            <a:lvl5pPr marL="1828637" algn="l" defTabSz="914318" rtl="0" eaLnBrk="1" latinLnBrk="0" hangingPunct="1"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5pPr>
            <a:lvl6pPr marL="2285797" algn="l" defTabSz="914318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6pPr>
            <a:lvl7pPr marL="2742956" algn="l" defTabSz="914318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7pPr>
            <a:lvl8pPr marL="3200115" algn="l" defTabSz="914318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8pPr>
            <a:lvl9pPr marL="3657274" algn="l" defTabSz="914318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5645B-BB00-B145-9555-729ABED850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ctr" defTabSz="914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0EC73-6675-B7EB-88D3-142FB66D5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493" y="1128288"/>
            <a:ext cx="4248377" cy="51275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D30468-F613-8FFE-BEE9-6A8BF8A7DF1E}"/>
              </a:ext>
            </a:extLst>
          </p:cNvPr>
          <p:cNvSpPr>
            <a:spLocks/>
          </p:cNvSpPr>
          <p:nvPr/>
        </p:nvSpPr>
        <p:spPr bwMode="auto">
          <a:xfrm>
            <a:off x="0" y="6427788"/>
            <a:ext cx="12192000" cy="43021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FFFFFF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17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0F7504B2-0CE4-3DF7-3BD8-63378DD1105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90872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ucida Grande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290506"/>
            <a:ext cx="9144000" cy="1509712"/>
          </a:xfrm>
        </p:spPr>
        <p:txBody>
          <a:bodyPr vert="horz" wrap="square" lIns="50773" tIns="50773" rIns="131951" bIns="50773" numCol="1" anchor="ctr" anchorCtr="0" compatLnSpc="1">
            <a:prstTxWarp prst="textNoShape">
              <a:avLst/>
            </a:prstTxWarp>
          </a:bodyPr>
          <a:lstStyle/>
          <a:p>
            <a:pPr indent="0" eaLnBrk="1" hangingPunct="1">
              <a:defRPr/>
            </a:pPr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FHWA and AASHTO Collaboration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640616" y="6508753"/>
            <a:ext cx="306388" cy="2921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5645B-BB00-B145-9555-729ABED850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83242" y="1567408"/>
            <a:ext cx="9225516" cy="3723184"/>
          </a:xfrm>
        </p:spPr>
        <p:txBody>
          <a:bodyPr vert="horz" wrap="square" lIns="50773" tIns="50773" rIns="131951" bIns="50773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FHWA Asset Performance Team and the AASHTO Subcommittee on Asset Management are pleased to cosponsor this webinar series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Sharing knowledge is a critical component of advancing agency practices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FHWA Transportation Asset Performance: </a:t>
            </a:r>
            <a:r>
              <a:rPr lang="en-US" sz="2400" dirty="0">
                <a:solidFill>
                  <a:srgbClr val="2474A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https://www.fhwa.dot.gov/tap/resources_and_publications.cfm</a:t>
            </a:r>
            <a:endParaRPr lang="en-US" sz="2400" dirty="0">
              <a:solidFill>
                <a:srgbClr val="2474A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AASHTO Transportation Management Hub: </a:t>
            </a:r>
            <a:r>
              <a:rPr lang="en-US" sz="2400" dirty="0">
                <a:solidFill>
                  <a:srgbClr val="2474A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https://www.transportationmanagement.us/</a:t>
            </a:r>
            <a:r>
              <a:rPr lang="en-US" sz="2400" dirty="0">
                <a:solidFill>
                  <a:srgbClr val="2474A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29FDC89-A79F-9F45-E455-CC6C6C0AF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715" y="5671180"/>
            <a:ext cx="612190" cy="69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38682B-8EA5-81D3-BEF6-3FD1B321355F}"/>
              </a:ext>
            </a:extLst>
          </p:cNvPr>
          <p:cNvSpPr>
            <a:spLocks/>
          </p:cNvSpPr>
          <p:nvPr/>
        </p:nvSpPr>
        <p:spPr bwMode="auto">
          <a:xfrm>
            <a:off x="0" y="6427788"/>
            <a:ext cx="12192000" cy="43021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FFFFFF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684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1688F89C-65EA-9203-6575-63D6DCC8201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90872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ucida Grande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30272"/>
            <a:ext cx="9144000" cy="987810"/>
          </a:xfrm>
        </p:spPr>
        <p:txBody>
          <a:bodyPr vert="horz" wrap="square" lIns="50773" tIns="50773" rIns="131998" bIns="50773" numCol="1" anchor="ctr" anchorCtr="0" compatLnSpc="1">
            <a:prstTxWarp prst="textNoShape">
              <a:avLst/>
            </a:prstTxWarp>
          </a:bodyPr>
          <a:lstStyle/>
          <a:p>
            <a:pPr indent="0" eaLnBrk="1" hangingPunct="1">
              <a:defRPr/>
            </a:pPr>
            <a:r>
              <a:rPr lang="en-US" sz="4200" dirty="0">
                <a:solidFill>
                  <a:schemeClr val="bg1"/>
                </a:solidFill>
                <a:latin typeface="Arial"/>
                <a:cs typeface="Arial"/>
              </a:rPr>
              <a:t>Webinar Objectives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210800" y="6508753"/>
            <a:ext cx="306388" cy="292100"/>
          </a:xfrm>
        </p:spPr>
        <p:txBody>
          <a:bodyPr/>
          <a:lstStyle/>
          <a:p>
            <a:pPr>
              <a:defRPr/>
            </a:pPr>
            <a:fld id="{D0693A21-C083-5F4A-87A4-5A25404E4C73}" type="slidenum">
              <a:rPr lang="en-US">
                <a:solidFill>
                  <a:srgbClr val="404040"/>
                </a:solidFill>
                <a:latin typeface="Calibri"/>
                <a:cs typeface="Calibri"/>
              </a:rPr>
              <a:pPr>
                <a:defRPr/>
              </a:pPr>
              <a:t>4</a:t>
            </a:fld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17978" y="1604513"/>
            <a:ext cx="9773668" cy="3844485"/>
          </a:xfrm>
        </p:spPr>
        <p:txBody>
          <a:bodyPr vert="horz" wrap="square" lIns="50773" tIns="50773" rIns="131998" bIns="50773" numCol="1" anchor="t" anchorCtr="0" compatLnSpc="1">
            <a:prstTxWarp prst="textNoShape">
              <a:avLst/>
            </a:prstTxWarp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A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practitioners’ reactions to Katie’s speech and an exploration of the core theme of resilience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asset management victories and ongoing difficulties at agencies around the country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next steps, including ways to continue integrating asset management across organizational silos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as always, </a:t>
            </a:r>
            <a:r>
              <a:rPr lang="en-AU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lessons-learned, ideas, and knowledge!!!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E5BF364-DF4F-4B4C-A029-A022EB3EB567}"/>
              </a:ext>
            </a:extLst>
          </p:cNvPr>
          <p:cNvSpPr>
            <a:spLocks/>
          </p:cNvSpPr>
          <p:nvPr/>
        </p:nvSpPr>
        <p:spPr bwMode="auto">
          <a:xfrm>
            <a:off x="0" y="6427788"/>
            <a:ext cx="12192000" cy="43021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FFFFFF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F0447D8-7318-1B4C-97FF-4C6AE6B36BCD}"/>
              </a:ext>
            </a:extLst>
          </p:cNvPr>
          <p:cNvSpPr txBox="1">
            <a:spLocks/>
          </p:cNvSpPr>
          <p:nvPr/>
        </p:nvSpPr>
        <p:spPr bwMode="auto">
          <a:xfrm>
            <a:off x="11640616" y="6508753"/>
            <a:ext cx="306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391" tIns="45695" rIns="91391" bIns="4569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318" rtl="0" eaLnBrk="1" latinLnBrk="0" hangingPunct="1">
              <a:defRPr sz="1200" kern="1200">
                <a:solidFill>
                  <a:srgbClr val="3986A4"/>
                </a:solidFill>
                <a:latin typeface="Lucida Grande" charset="0"/>
                <a:ea typeface="ＭＳ Ｐゴシック" charset="0"/>
                <a:cs typeface="Lucida Grande" charset="0"/>
              </a:defRPr>
            </a:lvl1pPr>
            <a:lvl2pPr marL="457159" algn="l" defTabSz="914318" rtl="0" eaLnBrk="1" latinLnBrk="0" hangingPunct="1"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2pPr>
            <a:lvl3pPr marL="914318" algn="l" defTabSz="914318" rtl="0" eaLnBrk="1" latinLnBrk="0" hangingPunct="1"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3pPr>
            <a:lvl4pPr marL="1371477" algn="l" defTabSz="914318" rtl="0" eaLnBrk="1" latinLnBrk="0" hangingPunct="1"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4pPr>
            <a:lvl5pPr marL="1828637" algn="l" defTabSz="914318" rtl="0" eaLnBrk="1" latinLnBrk="0" hangingPunct="1"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5pPr>
            <a:lvl6pPr marL="2285797" algn="l" defTabSz="914318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6pPr>
            <a:lvl7pPr marL="2742956" algn="l" defTabSz="914318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7pPr>
            <a:lvl8pPr marL="3200115" algn="l" defTabSz="914318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8pPr>
            <a:lvl9pPr marL="3657274" algn="l" defTabSz="914318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DF65645B-BB00-B145-9555-729ABED850DF}" type="slidenum">
              <a:rPr lang="en-US" smtClean="0">
                <a:solidFill>
                  <a:srgbClr val="404040"/>
                </a:solidFill>
                <a:latin typeface="Calibri"/>
                <a:cs typeface="Calibri"/>
              </a:rPr>
              <a:pPr>
                <a:defRPr/>
              </a:pPr>
              <a:t>4</a:t>
            </a:fld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65E3D63-6DF5-E9F2-DFA1-616C3578C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715" y="5671180"/>
            <a:ext cx="612190" cy="69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637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E0BEBA2C-121D-703E-50DB-048F06DE3882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90872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ucida Grande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-113542"/>
            <a:ext cx="10972800" cy="1166278"/>
          </a:xfrm>
        </p:spPr>
        <p:txBody>
          <a:bodyPr vert="horz" wrap="square" lIns="50773" tIns="50773" rIns="131998" bIns="50773" numCol="1" anchor="ctr" anchorCtr="0" compatLnSpc="1">
            <a:prstTxWarp prst="textNoShape">
              <a:avLst/>
            </a:prstTxWarp>
          </a:bodyPr>
          <a:lstStyle/>
          <a:p>
            <a:pPr marL="38100" indent="0" eaLnBrk="1" hangingPunct="1">
              <a:tabLst>
                <a:tab pos="2566988" algn="l"/>
              </a:tabLst>
              <a:defRPr/>
            </a:pPr>
            <a:r>
              <a:rPr lang="en-US" sz="4200" dirty="0">
                <a:solidFill>
                  <a:schemeClr val="bg1"/>
                </a:solidFill>
                <a:latin typeface="Arial"/>
                <a:cs typeface="Arial"/>
              </a:rPr>
              <a:t>Webinar Agenda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305279"/>
            <a:ext cx="10804989" cy="4978493"/>
          </a:xfrm>
        </p:spPr>
        <p:txBody>
          <a:bodyPr vert="horz" wrap="square" lIns="50773" tIns="50773" rIns="131998" bIns="50773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  <a:sym typeface="Gill Sans" charset="0"/>
              </a:rPr>
              <a:t>2:00	</a:t>
            </a: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Welcomes, Overview, and Agenda</a:t>
            </a:r>
          </a:p>
          <a:p>
            <a:pPr marL="0" indent="0" eaLnBrk="1" hangingPunct="1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	Anna McLaughlin</a:t>
            </a:r>
            <a:r>
              <a:rPr lang="en-US" sz="1800" spc="-30" dirty="0">
                <a:solidFill>
                  <a:schemeClr val="tx1"/>
                </a:solidFill>
                <a:latin typeface="Calibri"/>
                <a:cs typeface="Calibri"/>
              </a:rPr>
              <a:t>, AASHTO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 eaLnBrk="1" hangingPunct="1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	Hyun-A Park, Spy Pond Partners</a:t>
            </a:r>
          </a:p>
          <a:p>
            <a:pPr marL="0" indent="0" eaLnBrk="1" hangingPunct="1">
              <a:spcBef>
                <a:spcPts val="0"/>
              </a:spcBef>
              <a:spcAft>
                <a:spcPts val="100"/>
              </a:spcAft>
              <a:buNone/>
              <a:defRPr/>
            </a:pP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20176" indent="-920176" eaLnBrk="1" hangingPunct="1">
              <a:spcBef>
                <a:spcPts val="200"/>
              </a:spcBef>
              <a:spcAft>
                <a:spcPts val="100"/>
              </a:spcAft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2:10	Asset Management’s Resilience: Will We Survive or Thrive in the Next Decade?</a:t>
            </a:r>
            <a:endParaRPr lang="en-US" sz="1800" b="1" i="1" spc="1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20176" indent="-920176" eaLnBrk="1" hangingPunct="1">
              <a:spcBef>
                <a:spcPts val="200"/>
              </a:spcBef>
              <a:spcAft>
                <a:spcPts val="100"/>
              </a:spcAft>
              <a:buNone/>
              <a:defRPr/>
            </a:pPr>
            <a:r>
              <a:rPr lang="en-US" sz="1800" b="1" i="1" spc="1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Katie Zimmerman, Applied Pavement Technologies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20176" indent="-920176" eaLnBrk="1" hangingPunct="1">
              <a:spcBef>
                <a:spcPts val="200"/>
              </a:spcBef>
              <a:spcAft>
                <a:spcPts val="100"/>
              </a:spcAft>
              <a:buNone/>
              <a:defRPr/>
            </a:pP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20176" indent="-920176" eaLnBrk="1" hangingPunct="1">
              <a:spcBef>
                <a:spcPts val="200"/>
              </a:spcBef>
              <a:spcAft>
                <a:spcPts val="100"/>
              </a:spcAft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2:55	Asset Management Practitioners Panel</a:t>
            </a:r>
          </a:p>
          <a:p>
            <a:pPr marL="920176" indent="-920176" eaLnBrk="1" hangingPunct="1">
              <a:spcBef>
                <a:spcPts val="200"/>
              </a:spcBef>
              <a:spcAft>
                <a:spcPts val="100"/>
              </a:spcAft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Jamie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Kavelak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Delaware Department of Transportation</a:t>
            </a:r>
          </a:p>
          <a:p>
            <a:pPr marL="920176" indent="-920176" eaLnBrk="1" hangingPunct="1">
              <a:spcBef>
                <a:spcPts val="200"/>
              </a:spcBef>
              <a:spcAft>
                <a:spcPts val="100"/>
              </a:spcAft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Justin Bruner, Pennsylvania Department of Transportation</a:t>
            </a:r>
          </a:p>
          <a:p>
            <a:pPr marL="920176" indent="-920176" eaLnBrk="1" hangingPunct="1">
              <a:spcBef>
                <a:spcPts val="200"/>
              </a:spcBef>
              <a:spcAft>
                <a:spcPts val="100"/>
              </a:spcAft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Matt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Versdahl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Washington State Department of Transportation</a:t>
            </a:r>
          </a:p>
          <a:p>
            <a:pPr marL="920176" indent="-920176" eaLnBrk="1" hangingPunct="1">
              <a:spcBef>
                <a:spcPts val="200"/>
              </a:spcBef>
              <a:spcAft>
                <a:spcPts val="100"/>
              </a:spcAft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Mike Rossi, New York State Department of Transportation</a:t>
            </a:r>
          </a:p>
          <a:p>
            <a:pPr marL="920176" indent="-920176" eaLnBrk="1" hangingPunct="1">
              <a:spcBef>
                <a:spcPts val="200"/>
              </a:spcBef>
              <a:spcAft>
                <a:spcPts val="100"/>
              </a:spcAft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Virginia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Stubella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New Mexico Department of Transportation</a:t>
            </a:r>
            <a:endParaRPr lang="en-US" sz="1800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920176" indent="-920176" eaLnBrk="1" hangingPunct="1">
              <a:spcBef>
                <a:spcPts val="200"/>
              </a:spcBef>
              <a:spcAft>
                <a:spcPts val="100"/>
              </a:spcAft>
              <a:buNone/>
              <a:defRPr/>
            </a:pPr>
            <a:endParaRPr lang="en-US" sz="1800" b="1" spc="-3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20176" indent="-920176" eaLnBrk="1" hangingPunct="1">
              <a:spcBef>
                <a:spcPts val="200"/>
              </a:spcBef>
              <a:spcAft>
                <a:spcPts val="100"/>
              </a:spcAft>
              <a:buNone/>
              <a:defRPr/>
            </a:pPr>
            <a:r>
              <a:rPr lang="en-US" sz="1800" b="1" spc="-30" dirty="0">
                <a:solidFill>
                  <a:schemeClr val="tx1"/>
                </a:solidFill>
                <a:latin typeface="Calibri"/>
                <a:cs typeface="Calibri"/>
              </a:rPr>
              <a:t>3:28	</a:t>
            </a: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Q&amp;A Discussion and Wrap Up</a:t>
            </a:r>
          </a:p>
          <a:p>
            <a:pPr marL="0" indent="0" eaLnBrk="1" hangingPunct="1">
              <a:spcBef>
                <a:spcPts val="0"/>
              </a:spcBef>
              <a:spcAft>
                <a:spcPts val="100"/>
              </a:spcAft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Hyun-A Park, Spy Pond Partners</a:t>
            </a:r>
            <a:b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</a:p>
          <a:p>
            <a:pPr marL="0" indent="0" eaLnBrk="1" hangingPunct="1">
              <a:spcBef>
                <a:spcPts val="0"/>
              </a:spcBef>
              <a:spcAft>
                <a:spcPts val="100"/>
              </a:spcAft>
              <a:buNone/>
              <a:defRPr/>
            </a:pPr>
            <a:endParaRPr lang="en-US" sz="10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20176" marR="0" lvl="0" indent="-920176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Clr>
                <a:srgbClr val="424142"/>
              </a:buClr>
              <a:buSzPct val="100000"/>
              <a:buFont typeface="Arial" charset="0"/>
              <a:buNone/>
              <a:tabLst/>
              <a:defRPr/>
            </a:pPr>
            <a:endParaRPr kumimoji="0" lang="en-US" sz="2000" b="0" i="0" u="none" strike="noStrike" kern="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ill Sans Light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98CF5AF-7BD3-B241-8E37-C4637D3C9AA6}"/>
              </a:ext>
            </a:extLst>
          </p:cNvPr>
          <p:cNvSpPr txBox="1">
            <a:spLocks/>
          </p:cNvSpPr>
          <p:nvPr/>
        </p:nvSpPr>
        <p:spPr bwMode="auto">
          <a:xfrm>
            <a:off x="11640616" y="6508753"/>
            <a:ext cx="306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391" tIns="45695" rIns="91391" bIns="4569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318" rtl="0" eaLnBrk="1" latinLnBrk="0" hangingPunct="1">
              <a:defRPr sz="1200" kern="1200">
                <a:solidFill>
                  <a:srgbClr val="3986A4"/>
                </a:solidFill>
                <a:latin typeface="Lucida Grande" charset="0"/>
                <a:ea typeface="ＭＳ Ｐゴシック" charset="0"/>
                <a:cs typeface="Lucida Grande" charset="0"/>
              </a:defRPr>
            </a:lvl1pPr>
            <a:lvl2pPr marL="457159" algn="l" defTabSz="914318" rtl="0" eaLnBrk="1" latinLnBrk="0" hangingPunct="1"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2pPr>
            <a:lvl3pPr marL="914318" algn="l" defTabSz="914318" rtl="0" eaLnBrk="1" latinLnBrk="0" hangingPunct="1"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3pPr>
            <a:lvl4pPr marL="1371477" algn="l" defTabSz="914318" rtl="0" eaLnBrk="1" latinLnBrk="0" hangingPunct="1"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4pPr>
            <a:lvl5pPr marL="1828637" algn="l" defTabSz="914318" rtl="0" eaLnBrk="1" latinLnBrk="0" hangingPunct="1"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5pPr>
            <a:lvl6pPr marL="2285797" algn="l" defTabSz="914318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6pPr>
            <a:lvl7pPr marL="2742956" algn="l" defTabSz="914318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7pPr>
            <a:lvl8pPr marL="3200115" algn="l" defTabSz="914318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8pPr>
            <a:lvl9pPr marL="3657274" algn="l" defTabSz="914318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Grande" charset="0"/>
                <a:ea typeface="ＭＳ Ｐゴシック" charset="0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5645B-BB00-B145-9555-729ABED850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pPr marL="0" marR="0" lvl="0" indent="0" algn="ctr" defTabSz="9143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1474EAB-DB35-B6CD-57BC-591EA2D3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715" y="5671180"/>
            <a:ext cx="612190" cy="69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BA783F33-3BB7-8885-4BB4-0225405D9078}"/>
              </a:ext>
            </a:extLst>
          </p:cNvPr>
          <p:cNvSpPr>
            <a:spLocks/>
          </p:cNvSpPr>
          <p:nvPr/>
        </p:nvSpPr>
        <p:spPr bwMode="auto">
          <a:xfrm>
            <a:off x="0" y="6427788"/>
            <a:ext cx="12192000" cy="43021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FFFFFF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420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63600" y="760501"/>
            <a:ext cx="10662285" cy="5351145"/>
            <a:chOff x="763600" y="760501"/>
            <a:chExt cx="10662285" cy="53511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00" y="760501"/>
              <a:ext cx="10661684" cy="53505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55123" y="3875034"/>
              <a:ext cx="2059939" cy="0"/>
            </a:xfrm>
            <a:custGeom>
              <a:avLst/>
              <a:gdLst/>
              <a:ahLst/>
              <a:cxnLst/>
              <a:rect l="l" t="t" r="r" b="b"/>
              <a:pathLst>
                <a:path w="2059940">
                  <a:moveTo>
                    <a:pt x="0" y="0"/>
                  </a:moveTo>
                  <a:lnTo>
                    <a:pt x="2059762" y="0"/>
                  </a:lnTo>
                </a:path>
              </a:pathLst>
            </a:custGeom>
            <a:ln w="57150">
              <a:solidFill>
                <a:srgbClr val="78BC4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616664" y="1615713"/>
            <a:ext cx="8872220" cy="207391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 indent="-1270" algn="ctr">
              <a:lnSpc>
                <a:spcPts val="5180"/>
              </a:lnSpc>
              <a:spcBef>
                <a:spcPts val="755"/>
              </a:spcBef>
              <a:tabLst>
                <a:tab pos="1163320" algn="l"/>
                <a:tab pos="7738745" algn="l"/>
              </a:tabLst>
            </a:pPr>
            <a:r>
              <a:rPr sz="4800" spc="-220" dirty="0"/>
              <a:t>Asset</a:t>
            </a:r>
            <a:r>
              <a:rPr sz="4800" spc="-85" dirty="0"/>
              <a:t> </a:t>
            </a:r>
            <a:r>
              <a:rPr sz="4800" spc="-160" dirty="0"/>
              <a:t>Management’s</a:t>
            </a:r>
            <a:r>
              <a:rPr sz="4800" spc="-80" dirty="0"/>
              <a:t> </a:t>
            </a:r>
            <a:r>
              <a:rPr sz="4800" spc="-165" dirty="0"/>
              <a:t>Resilience: </a:t>
            </a:r>
            <a:r>
              <a:rPr sz="4800" spc="-20" dirty="0"/>
              <a:t>Will</a:t>
            </a:r>
            <a:r>
              <a:rPr sz="4800" dirty="0"/>
              <a:t>	We</a:t>
            </a:r>
            <a:r>
              <a:rPr sz="4800" spc="-165" dirty="0"/>
              <a:t> </a:t>
            </a:r>
            <a:r>
              <a:rPr sz="4800" spc="-175" dirty="0">
                <a:solidFill>
                  <a:srgbClr val="00AF50"/>
                </a:solidFill>
              </a:rPr>
              <a:t>Survive</a:t>
            </a:r>
            <a:r>
              <a:rPr sz="4800" spc="-90" dirty="0">
                <a:solidFill>
                  <a:srgbClr val="00AF50"/>
                </a:solidFill>
              </a:rPr>
              <a:t> </a:t>
            </a:r>
            <a:r>
              <a:rPr sz="4800" spc="-290" dirty="0"/>
              <a:t>or</a:t>
            </a:r>
            <a:r>
              <a:rPr sz="4800" spc="-45" dirty="0"/>
              <a:t> </a:t>
            </a:r>
            <a:r>
              <a:rPr sz="4800" spc="-135" dirty="0">
                <a:solidFill>
                  <a:srgbClr val="00AF50"/>
                </a:solidFill>
              </a:rPr>
              <a:t>Thrive</a:t>
            </a:r>
            <a:r>
              <a:rPr sz="4800" spc="25" dirty="0">
                <a:solidFill>
                  <a:srgbClr val="00AF50"/>
                </a:solidFill>
              </a:rPr>
              <a:t> </a:t>
            </a:r>
            <a:r>
              <a:rPr sz="4800" spc="-25" dirty="0"/>
              <a:t>In</a:t>
            </a:r>
            <a:r>
              <a:rPr sz="4800" dirty="0"/>
              <a:t>	</a:t>
            </a:r>
            <a:r>
              <a:rPr sz="4800" spc="-25" dirty="0"/>
              <a:t>The </a:t>
            </a:r>
            <a:r>
              <a:rPr sz="4800" spc="-100" dirty="0"/>
              <a:t>Next</a:t>
            </a:r>
            <a:r>
              <a:rPr sz="4800" spc="-225" dirty="0"/>
              <a:t> </a:t>
            </a:r>
            <a:r>
              <a:rPr sz="4800" spc="-10" dirty="0"/>
              <a:t>Decade?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1882259" y="4086127"/>
            <a:ext cx="614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0" cap="none" spc="-15" normalizeH="0" baseline="-16666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15</a:t>
            </a:r>
            <a:r>
              <a:rPr kumimoji="0" sz="3000" b="1" i="0" u="none" strike="noStrike" kern="0" cap="none" spc="-480" normalizeH="0" baseline="-16666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1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64503" y="4162327"/>
            <a:ext cx="692594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512060" marR="5080" lvl="0" indent="-2499360" defTabSz="914400" eaLnBrk="1" fontAlgn="auto" latinLnBrk="0" hangingPunct="1">
              <a:lnSpc>
                <a:spcPts val="216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4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NATIONAL</a:t>
            </a:r>
            <a:r>
              <a:rPr kumimoji="0" sz="2000" b="1" i="0" u="none" strike="noStrike" kern="0" cap="none" spc="-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CONFERENCE</a:t>
            </a:r>
            <a:r>
              <a:rPr kumimoji="0" sz="2000" b="1" i="0" u="none" strike="noStrike" kern="0" cap="none" spc="-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2000" b="1" i="0" u="none" strike="noStrike" kern="0" cap="none" spc="-3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3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TRANSPORTATION</a:t>
            </a:r>
            <a:r>
              <a:rPr kumimoji="0" sz="2000" b="1" i="0" u="none" strike="noStrike" kern="0" cap="none" spc="-4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ASSET MANAGEMENT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7310" y="5280335"/>
            <a:ext cx="2388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Katie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Zimmerman,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P.E.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934" y="83632"/>
            <a:ext cx="10854128" cy="61054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59" y="0"/>
            <a:ext cx="11826238" cy="685799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85505" y="621362"/>
            <a:ext cx="26054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Resilience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420268" y="358775"/>
            <a:ext cx="5029200" cy="5723255"/>
            <a:chOff x="6420268" y="358775"/>
            <a:chExt cx="5029200" cy="5723255"/>
          </a:xfrm>
        </p:grpSpPr>
        <p:pic>
          <p:nvPicPr>
            <p:cNvPr id="5" name="object 5" descr="A road with water on it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0268" y="358775"/>
              <a:ext cx="5029190" cy="2800349"/>
            </a:xfrm>
            <a:prstGeom prst="rect">
              <a:avLst/>
            </a:prstGeom>
          </p:spPr>
        </p:pic>
        <p:pic>
          <p:nvPicPr>
            <p:cNvPr id="6" name="object 6" descr="A road with a line on it and flames in the background  AI-generated content may be incorrect.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6098" y="3281362"/>
              <a:ext cx="4996695" cy="28003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5505" y="1494237"/>
            <a:ext cx="5293995" cy="41694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46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FHWA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defines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resilience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rgbClr val="313C4F"/>
                </a:solidFill>
                <a:effectLst/>
                <a:uLnTx/>
                <a:uFillTx/>
                <a:latin typeface="Arial"/>
                <a:cs typeface="Arial"/>
              </a:rPr>
              <a:t>as: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26670" lvl="0" indent="0" defTabSz="914400" eaLnBrk="1" fontAlgn="auto" latinLnBrk="0" hangingPunct="1">
              <a:lnSpc>
                <a:spcPts val="3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ability of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a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transportation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system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to anticipate,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prepare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for,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adapt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to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changing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conditions,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withstand,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respond</a:t>
            </a:r>
            <a:r>
              <a:rPr kumimoji="0" sz="3200" b="0" i="0" u="none" strike="noStrike" kern="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to,</a:t>
            </a:r>
            <a:r>
              <a:rPr kumimoji="0" sz="3200" b="0" i="0" u="none" strike="noStrike" kern="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 recover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rapidly from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disruptions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25500" y="272014"/>
            <a:ext cx="65227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Technological</a:t>
            </a:r>
            <a:r>
              <a:rPr spc="5" dirty="0"/>
              <a:t> </a:t>
            </a:r>
            <a:r>
              <a:rPr spc="-180" dirty="0"/>
              <a:t>Adaptability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00"/>
              </a:spcBef>
              <a:buClr>
                <a:srgbClr val="78BC43"/>
              </a:buClr>
              <a:buChar char="•"/>
              <a:tabLst>
                <a:tab pos="299085" algn="l"/>
              </a:tabLst>
            </a:pPr>
            <a:r>
              <a:rPr spc="-10" dirty="0"/>
              <a:t>Strengths</a:t>
            </a: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Clr>
                <a:srgbClr val="78BC43"/>
              </a:buClr>
              <a:buFont typeface="Wingdings"/>
              <a:buChar char=""/>
              <a:tabLst>
                <a:tab pos="756285" algn="l"/>
              </a:tabLst>
            </a:pPr>
            <a:r>
              <a:rPr sz="2400" spc="-20" dirty="0">
                <a:solidFill>
                  <a:srgbClr val="313C4F"/>
                </a:solidFill>
                <a:latin typeface="Times New Roman"/>
                <a:cs typeface="Times New Roman"/>
              </a:rPr>
              <a:t>Availability</a:t>
            </a:r>
            <a:r>
              <a:rPr sz="2400" spc="-40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313C4F"/>
                </a:solidFill>
                <a:latin typeface="Times New Roman"/>
                <a:cs typeface="Times New Roman"/>
              </a:rPr>
              <a:t>of</a:t>
            </a:r>
            <a:r>
              <a:rPr sz="2400" spc="-95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313C4F"/>
                </a:solidFill>
                <a:latin typeface="Times New Roman"/>
                <a:cs typeface="Times New Roman"/>
              </a:rPr>
              <a:t>technology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20"/>
              </a:spcBef>
              <a:buClr>
                <a:srgbClr val="78BC43"/>
              </a:buClr>
              <a:buFont typeface="Wingdings"/>
              <a:buChar char=""/>
            </a:pPr>
            <a:endParaRPr sz="24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78BC43"/>
              </a:buClr>
              <a:buFont typeface="Arial"/>
              <a:buChar char="•"/>
              <a:tabLst>
                <a:tab pos="299085" algn="l"/>
              </a:tabLst>
            </a:pPr>
            <a:r>
              <a:rPr spc="-80" dirty="0">
                <a:latin typeface="Times New Roman"/>
                <a:cs typeface="Times New Roman"/>
              </a:rPr>
              <a:t>We</a:t>
            </a:r>
            <a:r>
              <a:rPr spc="-295" dirty="0">
                <a:latin typeface="Times New Roman"/>
                <a:cs typeface="Times New Roman"/>
              </a:rPr>
              <a:t> </a:t>
            </a:r>
            <a:r>
              <a:rPr spc="145" dirty="0">
                <a:latin typeface="Times New Roman"/>
                <a:cs typeface="Times New Roman"/>
              </a:rPr>
              <a:t>aknesses </a:t>
            </a: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Clr>
                <a:srgbClr val="78BC43"/>
              </a:buClr>
              <a:buFont typeface="Wingdings"/>
              <a:buChar char=""/>
              <a:tabLst>
                <a:tab pos="756285" algn="l"/>
              </a:tabLst>
            </a:pPr>
            <a:r>
              <a:rPr sz="2400" spc="160" dirty="0">
                <a:solidFill>
                  <a:srgbClr val="313C4F"/>
                </a:solidFill>
                <a:latin typeface="Times New Roman"/>
                <a:cs typeface="Times New Roman"/>
              </a:rPr>
              <a:t>Speed</a:t>
            </a:r>
            <a:r>
              <a:rPr sz="2400" spc="200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srgbClr val="313C4F"/>
                </a:solidFill>
                <a:latin typeface="Times New Roman"/>
                <a:cs typeface="Times New Roman"/>
              </a:rPr>
              <a:t>of</a:t>
            </a:r>
            <a:r>
              <a:rPr sz="2400" spc="-90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55" dirty="0">
                <a:solidFill>
                  <a:srgbClr val="313C4F"/>
                </a:solidFill>
                <a:latin typeface="Times New Roman"/>
                <a:cs typeface="Times New Roman"/>
              </a:rPr>
              <a:t>innovation</a:t>
            </a:r>
            <a:endParaRPr sz="2400">
              <a:latin typeface="Times New Roman"/>
              <a:cs typeface="Times New Roman"/>
            </a:endParaRPr>
          </a:p>
          <a:p>
            <a:pPr marL="756285" marR="1005205" lvl="1" indent="-287020">
              <a:lnSpc>
                <a:spcPct val="100000"/>
              </a:lnSpc>
              <a:buClr>
                <a:srgbClr val="78BC43"/>
              </a:buClr>
              <a:buFont typeface="Wingdings"/>
              <a:buChar char=""/>
              <a:tabLst>
                <a:tab pos="756285" algn="l"/>
              </a:tabLst>
            </a:pPr>
            <a:r>
              <a:rPr sz="2400" spc="85" dirty="0">
                <a:solidFill>
                  <a:srgbClr val="313C4F"/>
                </a:solidFill>
                <a:latin typeface="Times New Roman"/>
                <a:cs typeface="Times New Roman"/>
              </a:rPr>
              <a:t>Potential</a:t>
            </a:r>
            <a:r>
              <a:rPr sz="2400" spc="-100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C4F"/>
                </a:solidFill>
                <a:latin typeface="Times New Roman"/>
                <a:cs typeface="Times New Roman"/>
              </a:rPr>
              <a:t>conflicts</a:t>
            </a:r>
            <a:r>
              <a:rPr sz="2400" spc="204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C4F"/>
                </a:solidFill>
                <a:latin typeface="Times New Roman"/>
                <a:cs typeface="Times New Roman"/>
              </a:rPr>
              <a:t>in</a:t>
            </a:r>
            <a:r>
              <a:rPr sz="2400" spc="155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313C4F"/>
                </a:solidFill>
                <a:latin typeface="Times New Roman"/>
                <a:cs typeface="Times New Roman"/>
              </a:rPr>
              <a:t>system </a:t>
            </a:r>
            <a:r>
              <a:rPr sz="2400" spc="-10" dirty="0">
                <a:solidFill>
                  <a:srgbClr val="313C4F"/>
                </a:solidFill>
                <a:latin typeface="Times New Roman"/>
                <a:cs typeface="Times New Roman"/>
              </a:rPr>
              <a:t>compatibility</a:t>
            </a:r>
            <a:endParaRPr sz="2400">
              <a:latin typeface="Times New Roman"/>
              <a:cs typeface="Times New Roman"/>
            </a:endParaRPr>
          </a:p>
          <a:p>
            <a:pPr marL="756285" marR="768985" lvl="1" indent="-287020">
              <a:lnSpc>
                <a:spcPct val="100000"/>
              </a:lnSpc>
              <a:buClr>
                <a:srgbClr val="78BC43"/>
              </a:buClr>
              <a:buFont typeface="Wingdings"/>
              <a:buChar char=""/>
              <a:tabLst>
                <a:tab pos="756285" algn="l"/>
              </a:tabLst>
            </a:pPr>
            <a:r>
              <a:rPr sz="2400" spc="-40" dirty="0">
                <a:solidFill>
                  <a:srgbClr val="313C4F"/>
                </a:solidFill>
                <a:latin typeface="Times New Roman"/>
                <a:cs typeface="Times New Roman"/>
              </a:rPr>
              <a:t>Ability</a:t>
            </a:r>
            <a:r>
              <a:rPr sz="2400" spc="-5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C4F"/>
                </a:solidFill>
                <a:latin typeface="Times New Roman"/>
                <a:cs typeface="Times New Roman"/>
              </a:rPr>
              <a:t>to</a:t>
            </a:r>
            <a:r>
              <a:rPr sz="2400" spc="225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C4F"/>
                </a:solidFill>
                <a:latin typeface="Times New Roman"/>
                <a:cs typeface="Times New Roman"/>
              </a:rPr>
              <a:t>turn</a:t>
            </a:r>
            <a:r>
              <a:rPr sz="2400" spc="160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313C4F"/>
                </a:solidFill>
                <a:latin typeface="Times New Roman"/>
                <a:cs typeface="Times New Roman"/>
              </a:rPr>
              <a:t>data</a:t>
            </a:r>
            <a:r>
              <a:rPr sz="2400" spc="250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C4F"/>
                </a:solidFill>
                <a:latin typeface="Times New Roman"/>
                <a:cs typeface="Times New Roman"/>
              </a:rPr>
              <a:t>into</a:t>
            </a:r>
            <a:r>
              <a:rPr sz="2400" spc="220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313C4F"/>
                </a:solidFill>
                <a:latin typeface="Times New Roman"/>
                <a:cs typeface="Times New Roman"/>
              </a:rPr>
              <a:t>use</a:t>
            </a:r>
            <a:r>
              <a:rPr sz="2400" spc="-295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13C4F"/>
                </a:solidFill>
                <a:latin typeface="Times New Roman"/>
                <a:cs typeface="Times New Roman"/>
              </a:rPr>
              <a:t>ful </a:t>
            </a:r>
            <a:r>
              <a:rPr sz="2400" spc="-10" dirty="0">
                <a:solidFill>
                  <a:srgbClr val="313C4F"/>
                </a:solidFill>
                <a:latin typeface="Times New Roman"/>
                <a:cs typeface="Times New Roman"/>
              </a:rPr>
              <a:t>information</a:t>
            </a:r>
            <a:endParaRPr sz="240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buClr>
                <a:srgbClr val="78BC43"/>
              </a:buClr>
              <a:buFont typeface="Wingdings"/>
              <a:buChar char=""/>
              <a:tabLst>
                <a:tab pos="756285" algn="l"/>
              </a:tabLst>
            </a:pPr>
            <a:r>
              <a:rPr sz="2400" spc="75" dirty="0">
                <a:solidFill>
                  <a:srgbClr val="313C4F"/>
                </a:solidFill>
                <a:latin typeface="Times New Roman"/>
                <a:cs typeface="Times New Roman"/>
              </a:rPr>
              <a:t>New</a:t>
            </a:r>
            <a:r>
              <a:rPr sz="2400" spc="45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313C4F"/>
                </a:solidFill>
                <a:latin typeface="Times New Roman"/>
                <a:cs typeface="Times New Roman"/>
              </a:rPr>
              <a:t>issue</a:t>
            </a:r>
            <a:r>
              <a:rPr sz="2400" spc="-305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313C4F"/>
                </a:solidFill>
                <a:latin typeface="Times New Roman"/>
                <a:cs typeface="Times New Roman"/>
              </a:rPr>
              <a:t>s,</a:t>
            </a:r>
            <a:r>
              <a:rPr sz="2400" spc="-35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313C4F"/>
                </a:solidFill>
                <a:latin typeface="Times New Roman"/>
                <a:cs typeface="Times New Roman"/>
              </a:rPr>
              <a:t>such</a:t>
            </a:r>
            <a:r>
              <a:rPr sz="2400" spc="150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313C4F"/>
                </a:solidFill>
                <a:latin typeface="Times New Roman"/>
                <a:cs typeface="Times New Roman"/>
              </a:rPr>
              <a:t>as</a:t>
            </a:r>
            <a:r>
              <a:rPr sz="2400" spc="215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313C4F"/>
                </a:solidFill>
                <a:latin typeface="Times New Roman"/>
                <a:cs typeface="Times New Roman"/>
              </a:rPr>
              <a:t>cybersecurity </a:t>
            </a:r>
            <a:r>
              <a:rPr sz="2400" spc="100" dirty="0">
                <a:solidFill>
                  <a:srgbClr val="313C4F"/>
                </a:solidFill>
                <a:latin typeface="Times New Roman"/>
                <a:cs typeface="Times New Roman"/>
              </a:rPr>
              <a:t>threats,</a:t>
            </a:r>
            <a:r>
              <a:rPr sz="2400" spc="-35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313C4F"/>
                </a:solidFill>
                <a:latin typeface="Times New Roman"/>
                <a:cs typeface="Times New Roman"/>
              </a:rPr>
              <a:t>data</a:t>
            </a:r>
            <a:r>
              <a:rPr sz="2400" spc="229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313C4F"/>
                </a:solidFill>
                <a:latin typeface="Times New Roman"/>
                <a:cs typeface="Times New Roman"/>
              </a:rPr>
              <a:t>ownership</a:t>
            </a:r>
            <a:r>
              <a:rPr sz="2400" spc="225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313C4F"/>
                </a:solidFill>
                <a:latin typeface="Times New Roman"/>
                <a:cs typeface="Times New Roman"/>
              </a:rPr>
              <a:t>issue</a:t>
            </a:r>
            <a:r>
              <a:rPr sz="2400" spc="-300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313C4F"/>
                </a:solidFill>
                <a:latin typeface="Times New Roman"/>
                <a:cs typeface="Times New Roman"/>
              </a:rPr>
              <a:t>s,</a:t>
            </a:r>
            <a:r>
              <a:rPr sz="2400" spc="-25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13C4F"/>
                </a:solidFill>
                <a:latin typeface="Times New Roman"/>
                <a:cs typeface="Times New Roman"/>
              </a:rPr>
              <a:t>e</a:t>
            </a:r>
            <a:r>
              <a:rPr sz="2400" spc="-300" dirty="0">
                <a:solidFill>
                  <a:srgbClr val="313C4F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313C4F"/>
                </a:solidFill>
                <a:latin typeface="Times New Roman"/>
                <a:cs typeface="Times New Roman"/>
              </a:rPr>
              <a:t>tc.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 descr="A hand holding a tablet with graphs and chart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068" y="1529016"/>
            <a:ext cx="4531906" cy="3220161"/>
          </a:xfrm>
          <a:prstGeom prst="rect">
            <a:avLst/>
          </a:prstGeom>
        </p:spPr>
      </p:pic>
      <p:pic>
        <p:nvPicPr>
          <p:cNvPr id="5" name="object 5" descr="A black rectangular object with white text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463" y="4957076"/>
            <a:ext cx="5659204" cy="10012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cs typeface="Arial"/>
              </a:rPr>
              <a:pPr marL="12700" marR="0" lvl="0" indent="0" defTabSz="91440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800" b="1" i="0" u="none" strike="noStrike" kern="0" cap="none" spc="-25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2_Spy Pond Powerpoint Templat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11_Spy Pond Powerpoint Template">
      <a:majorFont>
        <a:latin typeface="Gill Sans"/>
        <a:ea typeface="ヒラギノ角ゴ ProN W6"/>
        <a:cs typeface="ヒラギノ角ゴ ProN W6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97C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97C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11_Spy Pond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Light">
  <a:themeElements>
    <a:clrScheme name="SEPTA - StratPlan">
      <a:dk1>
        <a:srgbClr val="222845"/>
      </a:dk1>
      <a:lt1>
        <a:srgbClr val="FFFFFF"/>
      </a:lt1>
      <a:dk2>
        <a:srgbClr val="222845"/>
      </a:dk2>
      <a:lt2>
        <a:srgbClr val="F5FBFE"/>
      </a:lt2>
      <a:accent1>
        <a:srgbClr val="0F9CD8"/>
      </a:accent1>
      <a:accent2>
        <a:srgbClr val="B7DBF4"/>
      </a:accent2>
      <a:accent3>
        <a:srgbClr val="ACD154"/>
      </a:accent3>
      <a:accent4>
        <a:srgbClr val="FFD24F"/>
      </a:accent4>
      <a:accent5>
        <a:srgbClr val="DF8025"/>
      </a:accent5>
      <a:accent6>
        <a:srgbClr val="CA3E27"/>
      </a:accent6>
      <a:hlink>
        <a:srgbClr val="0563C1"/>
      </a:hlink>
      <a:folHlink>
        <a:srgbClr val="0563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Light">
  <a:themeElements>
    <a:clrScheme name="SEPTA - StratPlan">
      <a:dk1>
        <a:srgbClr val="222845"/>
      </a:dk1>
      <a:lt1>
        <a:srgbClr val="FFFFFF"/>
      </a:lt1>
      <a:dk2>
        <a:srgbClr val="222845"/>
      </a:dk2>
      <a:lt2>
        <a:srgbClr val="F5FBFE"/>
      </a:lt2>
      <a:accent1>
        <a:srgbClr val="0F9CD8"/>
      </a:accent1>
      <a:accent2>
        <a:srgbClr val="B7DBF4"/>
      </a:accent2>
      <a:accent3>
        <a:srgbClr val="ACD154"/>
      </a:accent3>
      <a:accent4>
        <a:srgbClr val="FFD24F"/>
      </a:accent4>
      <a:accent5>
        <a:srgbClr val="DF8025"/>
      </a:accent5>
      <a:accent6>
        <a:srgbClr val="CA3E27"/>
      </a:accent6>
      <a:hlink>
        <a:srgbClr val="0563C1"/>
      </a:hlink>
      <a:folHlink>
        <a:srgbClr val="0563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DOT Master - Business Card Look">
  <a:themeElements>
    <a:clrScheme name="Custom 1">
      <a:dk1>
        <a:srgbClr val="000000"/>
      </a:dk1>
      <a:lt1>
        <a:sysClr val="window" lastClr="FFFFFF"/>
      </a:lt1>
      <a:dk2>
        <a:srgbClr val="009969"/>
      </a:dk2>
      <a:lt2>
        <a:srgbClr val="D6D2C4"/>
      </a:lt2>
      <a:accent1>
        <a:srgbClr val="1F2A44"/>
      </a:accent1>
      <a:accent2>
        <a:srgbClr val="00B5E2"/>
      </a:accent2>
      <a:accent3>
        <a:srgbClr val="DC582A"/>
      </a:accent3>
      <a:accent4>
        <a:srgbClr val="9E2A2B"/>
      </a:accent4>
      <a:accent5>
        <a:srgbClr val="D7C826"/>
      </a:accent5>
      <a:accent6>
        <a:srgbClr val="F68D2E"/>
      </a:accent6>
      <a:hlink>
        <a:srgbClr val="40BAC8"/>
      </a:hlink>
      <a:folHlink>
        <a:srgbClr val="152F5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DOT-Template-4by3.potx" id="{0E29D26A-E5C6-4B26-8DE7-31F1BE6A3053}" vid="{7CDFF97B-2011-46D0-B434-0AD760B1F9E0}"/>
    </a:ext>
  </a:extLst>
</a:theme>
</file>

<file path=ppt/theme/theme5.xml><?xml version="1.0" encoding="utf-8"?>
<a:theme xmlns:a="http://schemas.openxmlformats.org/drawingml/2006/main" name="2_Title Slides (Accent Color Themes Only).">
  <a:themeElements>
    <a:clrScheme name="Jacobs Accents Blue">
      <a:dk1>
        <a:srgbClr val="000000"/>
      </a:dk1>
      <a:lt1>
        <a:srgbClr val="FFFFFF"/>
      </a:lt1>
      <a:dk2>
        <a:srgbClr val="333333"/>
      </a:dk2>
      <a:lt2>
        <a:srgbClr val="E6E6E6"/>
      </a:lt2>
      <a:accent1>
        <a:srgbClr val="231EDC"/>
      </a:accent1>
      <a:accent2>
        <a:srgbClr val="0A7DFF"/>
      </a:accent2>
      <a:accent3>
        <a:srgbClr val="5AE6FF"/>
      </a:accent3>
      <a:accent4>
        <a:srgbClr val="001E55"/>
      </a:accent4>
      <a:accent5>
        <a:srgbClr val="A5A5A5"/>
      </a:accent5>
      <a:accent6>
        <a:srgbClr val="C8C8C8"/>
      </a:accent6>
      <a:hlink>
        <a:srgbClr val="231EDC"/>
      </a:hlink>
      <a:folHlink>
        <a:srgbClr val="E5E5E5"/>
      </a:folHlink>
    </a:clrScheme>
    <a:fontScheme name="JacobsChronos">
      <a:majorFont>
        <a:latin typeface="Jacobs Chronos"/>
        <a:ea typeface=""/>
        <a:cs typeface=""/>
      </a:majorFont>
      <a:minorFont>
        <a:latin typeface="Jacobs Chron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custClrLst>
    <a:custClr name="Grey 1">
      <a:srgbClr val="333333"/>
    </a:custClr>
    <a:custClr name="Blue 1">
      <a:srgbClr val="231EDC"/>
    </a:custClr>
    <a:custClr name="Purple 1">
      <a:srgbClr val="6F006E"/>
    </a:custClr>
    <a:custClr name="Red 1">
      <a:srgbClr val="D72850"/>
    </a:custClr>
    <a:custClr name="Yellow 1">
      <a:srgbClr val="FFA014"/>
    </a:custClr>
    <a:custClr name="Green 1">
      <a:srgbClr val="007D55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Grey 2">
      <a:srgbClr val="A5A5A5"/>
    </a:custClr>
    <a:custClr name="Blue 2">
      <a:srgbClr val="0A7DFF"/>
    </a:custClr>
    <a:custClr name="Purple 2">
      <a:srgbClr val="A800A8"/>
    </a:custClr>
    <a:custClr name="Red 2">
      <a:srgbClr val="FF465F"/>
    </a:custClr>
    <a:custClr name="Yellow 2">
      <a:srgbClr val="FFB41E"/>
    </a:custClr>
    <a:custClr name="Green 2">
      <a:srgbClr val="0AD287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Grey 3">
      <a:srgbClr val="C8C8C8"/>
    </a:custClr>
    <a:custClr name="Blue 3">
      <a:srgbClr val="5AE6FF"/>
    </a:custClr>
    <a:custClr name="Purple 3">
      <a:srgbClr val="D7A5F5"/>
    </a:custClr>
    <a:custClr name="Red 3">
      <a:srgbClr val="FF9191"/>
    </a:custClr>
    <a:custClr name="Yellow 3">
      <a:srgbClr val="FFDC78"/>
    </a:custClr>
    <a:custClr name="Green 3">
      <a:srgbClr val="78FAC8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Grey 4">
      <a:srgbClr val="E6E6E6"/>
    </a:custClr>
    <a:custClr name="Blue 4">
      <a:srgbClr val="001E55"/>
    </a:custClr>
    <a:custClr name="Purple 4">
      <a:srgbClr val="460F32"/>
    </a:custClr>
    <a:custClr name="Red 4">
      <a:srgbClr val="690A28"/>
    </a:custClr>
    <a:custClr name="Yellow 4">
      <a:srgbClr val="C05C27"/>
    </a:custClr>
    <a:custClr name="Green 4">
      <a:srgbClr val="003C2D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</a:custClr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b666c8-f01a-444c-9211-4010a23a9bb3" xsi:nil="true"/>
    <lcf76f155ced4ddcb4097134ff3c332f xmlns="609dfff3-bca9-4b8d-80bf-3a6e83c3779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C9543EB4B254E954A6BC692088CE1" ma:contentTypeVersion="14" ma:contentTypeDescription="Create a new document." ma:contentTypeScope="" ma:versionID="72a93c4b5dcfb36daa5a8c4335e6d3e0">
  <xsd:schema xmlns:xsd="http://www.w3.org/2001/XMLSchema" xmlns:xs="http://www.w3.org/2001/XMLSchema" xmlns:p="http://schemas.microsoft.com/office/2006/metadata/properties" xmlns:ns2="609dfff3-bca9-4b8d-80bf-3a6e83c3779d" xmlns:ns3="81b666c8-f01a-444c-9211-4010a23a9bb3" targetNamespace="http://schemas.microsoft.com/office/2006/metadata/properties" ma:root="true" ma:fieldsID="212ddf586c4e29f6d0caf3757fc00b42" ns2:_="" ns3:_="">
    <xsd:import namespace="609dfff3-bca9-4b8d-80bf-3a6e83c3779d"/>
    <xsd:import namespace="81b666c8-f01a-444c-9211-4010a23a9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dfff3-bca9-4b8d-80bf-3a6e83c37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30622ac-95c0-4f24-8850-950139505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666c8-f01a-444c-9211-4010a23a9b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b11f49-7fcc-4968-986e-047ccba00548}" ma:internalName="TaxCatchAll" ma:showField="CatchAllData" ma:web="81b666c8-f01a-444c-9211-4010a23a9b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273591-056E-4F9E-85DD-8B7D1935CC8D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81b666c8-f01a-444c-9211-4010a23a9bb3"/>
    <ds:schemaRef ds:uri="http://schemas.microsoft.com/office/2006/documentManagement/types"/>
    <ds:schemaRef ds:uri="http://purl.org/dc/dcmitype/"/>
    <ds:schemaRef ds:uri="http://purl.org/dc/elements/1.1/"/>
    <ds:schemaRef ds:uri="609dfff3-bca9-4b8d-80bf-3a6e83c3779d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C618954-D276-4F1B-8BD3-A22223C051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DDBA8F-3214-4F41-9F80-AA4C44FA1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9dfff3-bca9-4b8d-80bf-3a6e83c3779d"/>
    <ds:schemaRef ds:uri="81b666c8-f01a-444c-9211-4010a23a9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APTech Slideshow Template</Template>
  <TotalTime>28799</TotalTime>
  <Words>1048</Words>
  <Application>Microsoft Office PowerPoint</Application>
  <PresentationFormat>Widescreen</PresentationFormat>
  <Paragraphs>183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Calibri</vt:lpstr>
      <vt:lpstr>Georgia</vt:lpstr>
      <vt:lpstr>Wingdings</vt:lpstr>
      <vt:lpstr>Times New Roman</vt:lpstr>
      <vt:lpstr>Trebuchet MS</vt:lpstr>
      <vt:lpstr>Jacobs Chronos Light</vt:lpstr>
      <vt:lpstr>Courier New</vt:lpstr>
      <vt:lpstr>Gill Sans</vt:lpstr>
      <vt:lpstr>Jacobs Chronos</vt:lpstr>
      <vt:lpstr>Gill Sans Light</vt:lpstr>
      <vt:lpstr>Arial</vt:lpstr>
      <vt:lpstr>Lucida Grande</vt:lpstr>
      <vt:lpstr>12_Spy Pond Powerpoint Template</vt:lpstr>
      <vt:lpstr>3_Light</vt:lpstr>
      <vt:lpstr>2_Light</vt:lpstr>
      <vt:lpstr>ODOT Master - Business Card Look</vt:lpstr>
      <vt:lpstr>2_Title Slides (Accent Color Themes Only).</vt:lpstr>
      <vt:lpstr>Office Theme</vt:lpstr>
      <vt:lpstr>Transportation Asset Management Webinar Series Webinar 30  Reflections on 40+ Years of TAM  Sponsored by FHWA and AASHTO</vt:lpstr>
      <vt:lpstr>Welcome!</vt:lpstr>
      <vt:lpstr>FHWA and AASHTO Collaboration</vt:lpstr>
      <vt:lpstr>Webinar Objectives</vt:lpstr>
      <vt:lpstr>Webinar Agenda</vt:lpstr>
      <vt:lpstr>Asset Management’s Resilience: Will We Survive or Thrive In The Next Decade?</vt:lpstr>
      <vt:lpstr>PowerPoint Presentation</vt:lpstr>
      <vt:lpstr>Resilience</vt:lpstr>
      <vt:lpstr>Technological Adaptability</vt:lpstr>
      <vt:lpstr>Economic Stability</vt:lpstr>
      <vt:lpstr>Environmental Resilience</vt:lpstr>
      <vt:lpstr>Workforce &amp; Knowledge Continuity</vt:lpstr>
      <vt:lpstr>Agency Policy &amp; Governance Alignment</vt:lpstr>
      <vt:lpstr>Stakeholder Buy -In and Public Value</vt:lpstr>
      <vt:lpstr>System Flexibility</vt:lpstr>
      <vt:lpstr>Top Priority Areas</vt:lpstr>
      <vt:lpstr>Next Steps</vt:lpstr>
      <vt:lpstr>Next Steps</vt:lpstr>
      <vt:lpstr>Next Steps</vt:lpstr>
      <vt:lpstr>Next Steps</vt:lpstr>
      <vt:lpstr>Next Steps</vt:lpstr>
      <vt:lpstr>Next Steps</vt:lpstr>
      <vt:lpstr>PowerPoint Presentation</vt:lpstr>
      <vt:lpstr>Save the Date!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NJDOT PMS Support</dc:title>
  <dc:creator>Jessica Snyder</dc:creator>
  <cp:lastModifiedBy>Abigail Butterick</cp:lastModifiedBy>
  <cp:revision>250</cp:revision>
  <dcterms:created xsi:type="dcterms:W3CDTF">2021-05-04T12:49:42Z</dcterms:created>
  <dcterms:modified xsi:type="dcterms:W3CDTF">2026-05-20T17:50:05Z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0x010100CE5C9543EB4B254E954A6BC692088CE1</vt:lpwstr>
  </property>
  <property fmtid="{D5CDD505-2E9C-101B-9397-08002B2CF9AE}" pid="3" name="MediaServiceImageTags">
    <vt:lpwstr/>
  </property>
</Properties>
</file>